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303"/>
    <p:restoredTop sz="94635"/>
  </p:normalViewPr>
  <p:slideViewPr>
    <p:cSldViewPr snapToGrid="0" snapToObjects="1" showGuides="1">
      <p:cViewPr>
        <p:scale>
          <a:sx n="56" d="100"/>
          <a:sy n="56" d="100"/>
        </p:scale>
        <p:origin x="2680" y="124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1E300A-9EA1-E14E-954E-8B566A43E805}" type="datetimeFigureOut">
              <a:rPr lang="en-US" smtClean="0"/>
              <a:t>6/10/18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9401AE-0705-2B41-8061-FB8FB93C78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2556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74254-C77F-8943-B02D-EBE309D17823}" type="datetimeFigureOut">
              <a:rPr lang="en-US" smtClean="0"/>
              <a:t>6/10/18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84839-550F-DE49-B7C2-D2D2AE96F7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32234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74254-C77F-8943-B02D-EBE309D17823}" type="datetimeFigureOut">
              <a:rPr lang="en-US" smtClean="0"/>
              <a:t>6/10/18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84839-550F-DE49-B7C2-D2D2AE96F7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1475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74254-C77F-8943-B02D-EBE309D17823}" type="datetimeFigureOut">
              <a:rPr lang="en-US" smtClean="0"/>
              <a:t>6/10/18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84839-550F-DE49-B7C2-D2D2AE96F7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5341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indent="0">
              <a:buFont typeface="Arial" charset="0"/>
              <a:buNone/>
              <a:defRPr b="1">
                <a:latin typeface="Corbel" charset="0"/>
                <a:ea typeface="Corbel" charset="0"/>
                <a:cs typeface="Corbel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spcBef>
                <a:spcPts val="0"/>
              </a:spcBef>
              <a:buNone/>
              <a:defRPr b="1">
                <a:latin typeface="Corbel" charset="0"/>
                <a:ea typeface="Corbel" charset="0"/>
                <a:cs typeface="Corbel" charset="0"/>
              </a:defRPr>
            </a:lvl1pPr>
            <a:lvl2pPr marL="457200" indent="0">
              <a:spcBef>
                <a:spcPts val="0"/>
              </a:spcBef>
              <a:buNone/>
              <a:defRPr b="1">
                <a:latin typeface="Corbel" charset="0"/>
                <a:ea typeface="Corbel" charset="0"/>
                <a:cs typeface="Corbel" charset="0"/>
              </a:defRPr>
            </a:lvl2pPr>
            <a:lvl3pPr marL="914400" indent="0">
              <a:spcBef>
                <a:spcPts val="0"/>
              </a:spcBef>
              <a:buNone/>
              <a:defRPr b="1">
                <a:latin typeface="Corbel" charset="0"/>
                <a:ea typeface="Corbel" charset="0"/>
                <a:cs typeface="Corbel" charset="0"/>
              </a:defRPr>
            </a:lvl3pPr>
            <a:lvl4pPr marL="1371600" indent="0">
              <a:spcBef>
                <a:spcPts val="0"/>
              </a:spcBef>
              <a:buNone/>
              <a:defRPr b="1">
                <a:latin typeface="Corbel" charset="0"/>
                <a:ea typeface="Corbel" charset="0"/>
                <a:cs typeface="Corbel" charset="0"/>
              </a:defRPr>
            </a:lvl4pPr>
            <a:lvl5pPr marL="1828800" indent="0">
              <a:spcBef>
                <a:spcPts val="0"/>
              </a:spcBef>
              <a:buNone/>
              <a:defRPr b="1">
                <a:latin typeface="Corbel" charset="0"/>
                <a:ea typeface="Corbel" charset="0"/>
                <a:cs typeface="Corbel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74254-C77F-8943-B02D-EBE309D17823}" type="datetimeFigureOut">
              <a:rPr lang="en-US" smtClean="0"/>
              <a:t>6/10/18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84839-550F-DE49-B7C2-D2D2AE96F7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498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74254-C77F-8943-B02D-EBE309D17823}" type="datetimeFigureOut">
              <a:rPr lang="en-US" smtClean="0"/>
              <a:t>6/10/18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84839-550F-DE49-B7C2-D2D2AE96F7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5457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74254-C77F-8943-B02D-EBE309D17823}" type="datetimeFigureOut">
              <a:rPr lang="en-US" smtClean="0"/>
              <a:t>6/10/18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84839-550F-DE49-B7C2-D2D2AE96F7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227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74254-C77F-8943-B02D-EBE309D17823}" type="datetimeFigureOut">
              <a:rPr lang="en-US" smtClean="0"/>
              <a:t>6/10/18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84839-550F-DE49-B7C2-D2D2AE96F7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44678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74254-C77F-8943-B02D-EBE309D17823}" type="datetimeFigureOut">
              <a:rPr lang="en-US" smtClean="0"/>
              <a:t>6/10/18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84839-550F-DE49-B7C2-D2D2AE96F7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3233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74254-C77F-8943-B02D-EBE309D17823}" type="datetimeFigureOut">
              <a:rPr lang="en-US" smtClean="0"/>
              <a:t>6/10/18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84839-550F-DE49-B7C2-D2D2AE96F7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788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74254-C77F-8943-B02D-EBE309D17823}" type="datetimeFigureOut">
              <a:rPr lang="en-US" smtClean="0"/>
              <a:t>6/10/18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84839-550F-DE49-B7C2-D2D2AE96F7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88416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74254-C77F-8943-B02D-EBE309D17823}" type="datetimeFigureOut">
              <a:rPr lang="en-US" smtClean="0"/>
              <a:t>6/10/18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84839-550F-DE49-B7C2-D2D2AE96F7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8036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374254-C77F-8943-B02D-EBE309D17823}" type="datetimeFigureOut">
              <a:rPr lang="en-US" smtClean="0"/>
              <a:t>6/10/18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A84839-550F-DE49-B7C2-D2D2AE96F7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29109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632336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David’s Despair: 1-2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624603"/>
          </a:xfrm>
        </p:spPr>
        <p:txBody>
          <a:bodyPr>
            <a:normAutofit lnSpcReduction="10000"/>
          </a:bodyPr>
          <a:lstStyle/>
          <a:p>
            <a:pPr>
              <a:spcBef>
                <a:spcPts val="0"/>
              </a:spcBef>
            </a:pPr>
            <a:r>
              <a:rPr lang="en-US" sz="3200" dirty="0" smtClean="0"/>
              <a:t>David was </a:t>
            </a:r>
            <a:r>
              <a:rPr lang="en-US" sz="3200" dirty="0"/>
              <a:t>at his breaking point and cried out to God for help – he was seeking deliverance</a:t>
            </a:r>
            <a:r>
              <a:rPr lang="en-US" sz="3200" dirty="0" smtClean="0"/>
              <a:t>.</a:t>
            </a:r>
          </a:p>
          <a:p>
            <a:pPr>
              <a:spcBef>
                <a:spcPts val="0"/>
              </a:spcBef>
            </a:pPr>
            <a:endParaRPr lang="en-US" dirty="0" smtClean="0"/>
          </a:p>
          <a:p>
            <a:pPr>
              <a:spcBef>
                <a:spcPts val="0"/>
              </a:spcBef>
            </a:pPr>
            <a:r>
              <a:rPr lang="en-US" sz="3200" dirty="0" smtClean="0"/>
              <a:t>Four Questions that </a:t>
            </a:r>
            <a:r>
              <a:rPr lang="en-US" sz="3200" dirty="0" smtClean="0"/>
              <a:t>reveal David’s mental suffering:</a:t>
            </a:r>
            <a:endParaRPr lang="en-US" sz="3200" dirty="0"/>
          </a:p>
          <a:p>
            <a:pPr lvl="1">
              <a:spcBef>
                <a:spcPts val="0"/>
              </a:spcBef>
            </a:pPr>
            <a:endParaRPr lang="en-US" dirty="0" smtClean="0"/>
          </a:p>
          <a:p>
            <a:pPr lvl="1">
              <a:spcBef>
                <a:spcPts val="0"/>
              </a:spcBef>
            </a:pPr>
            <a:r>
              <a:rPr lang="en-US" sz="2800" dirty="0" smtClean="0"/>
              <a:t>Forgotten </a:t>
            </a:r>
            <a:r>
              <a:rPr lang="en-US" sz="2800" dirty="0"/>
              <a:t>– Will you forget me forever?</a:t>
            </a:r>
          </a:p>
          <a:p>
            <a:pPr lvl="1">
              <a:spcBef>
                <a:spcPts val="0"/>
              </a:spcBef>
            </a:pPr>
            <a:endParaRPr lang="en-US" sz="2800" dirty="0" smtClean="0"/>
          </a:p>
          <a:p>
            <a:pPr lvl="1">
              <a:spcBef>
                <a:spcPts val="0"/>
              </a:spcBef>
            </a:pPr>
            <a:r>
              <a:rPr lang="en-US" sz="2800" dirty="0" smtClean="0"/>
              <a:t>Forsaken </a:t>
            </a:r>
            <a:r>
              <a:rPr lang="en-US" sz="2800" dirty="0"/>
              <a:t>– How long will you hide your face from me?</a:t>
            </a:r>
          </a:p>
          <a:p>
            <a:pPr lvl="1">
              <a:spcBef>
                <a:spcPts val="0"/>
              </a:spcBef>
            </a:pPr>
            <a:endParaRPr lang="en-US" sz="2800" dirty="0" smtClean="0"/>
          </a:p>
          <a:p>
            <a:pPr lvl="1">
              <a:spcBef>
                <a:spcPts val="0"/>
              </a:spcBef>
            </a:pPr>
            <a:r>
              <a:rPr lang="en-US" sz="2800" dirty="0" smtClean="0"/>
              <a:t>Confused </a:t>
            </a:r>
            <a:r>
              <a:rPr lang="mr-IN" sz="2800" dirty="0" smtClean="0"/>
              <a:t>–</a:t>
            </a:r>
            <a:r>
              <a:rPr lang="en-US" sz="2800" dirty="0" smtClean="0"/>
              <a:t> How </a:t>
            </a:r>
            <a:r>
              <a:rPr lang="en-US" sz="2800" dirty="0"/>
              <a:t>long must I take counsel in my </a:t>
            </a:r>
            <a:r>
              <a:rPr lang="en-US" sz="2800" dirty="0" smtClean="0"/>
              <a:t>soul</a:t>
            </a:r>
            <a:r>
              <a:rPr lang="mr-IN" sz="2800" dirty="0" smtClean="0"/>
              <a:t>…</a:t>
            </a:r>
            <a:r>
              <a:rPr lang="en-US" sz="2800" dirty="0" smtClean="0"/>
              <a:t>?</a:t>
            </a:r>
          </a:p>
          <a:p>
            <a:pPr lvl="1">
              <a:spcBef>
                <a:spcPts val="0"/>
              </a:spcBef>
            </a:pPr>
            <a:endParaRPr lang="en-US" sz="2800" dirty="0" smtClean="0"/>
          </a:p>
          <a:p>
            <a:pPr lvl="1">
              <a:spcBef>
                <a:spcPts val="0"/>
              </a:spcBef>
            </a:pPr>
            <a:r>
              <a:rPr lang="en-US" sz="2800" dirty="0" smtClean="0"/>
              <a:t>Tormented </a:t>
            </a:r>
            <a:r>
              <a:rPr lang="mr-IN" sz="2800" dirty="0" smtClean="0"/>
              <a:t>–</a:t>
            </a:r>
            <a:r>
              <a:rPr lang="en-US" sz="2800" dirty="0" smtClean="0"/>
              <a:t> How </a:t>
            </a:r>
            <a:r>
              <a:rPr lang="en-US" sz="2800" dirty="0"/>
              <a:t>long shall my enemy be exalted over me</a:t>
            </a:r>
            <a:r>
              <a:rPr lang="en-US" sz="2800" dirty="0" smtClean="0"/>
              <a:t>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9532870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David’s Desire: 3-4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624603"/>
          </a:xfrm>
        </p:spPr>
        <p:txBody>
          <a:bodyPr>
            <a:noAutofit/>
          </a:bodyPr>
          <a:lstStyle/>
          <a:p>
            <a:r>
              <a:rPr lang="en-US" sz="3400" dirty="0" smtClean="0"/>
              <a:t>“Consider and answer me” – He wants God’s attention. </a:t>
            </a:r>
          </a:p>
          <a:p>
            <a:endParaRPr lang="en-US" sz="3400" dirty="0" smtClean="0"/>
          </a:p>
          <a:p>
            <a:r>
              <a:rPr lang="en-US" sz="3400" dirty="0" smtClean="0"/>
              <a:t>Death is near </a:t>
            </a:r>
            <a:r>
              <a:rPr lang="mr-IN" sz="3400" dirty="0" smtClean="0"/>
              <a:t>–</a:t>
            </a:r>
            <a:r>
              <a:rPr lang="en-US" sz="3400" dirty="0" smtClean="0"/>
              <a:t> his enemies are closing in: </a:t>
            </a:r>
            <a:r>
              <a:rPr lang="en-US" sz="3400" dirty="0" smtClean="0"/>
              <a:t>“Revive me! Give me light before total darkness overtakes me!”</a:t>
            </a:r>
            <a:endParaRPr lang="en-US" sz="3400" dirty="0"/>
          </a:p>
          <a:p>
            <a:endParaRPr lang="en-US" sz="3400" dirty="0" smtClean="0"/>
          </a:p>
          <a:p>
            <a:r>
              <a:rPr lang="en-US" sz="3400" dirty="0" smtClean="0"/>
              <a:t>A victory against David is a victory against God. If David’s enemies prevailed over him, God’s plans would have been thwarted.</a:t>
            </a:r>
          </a:p>
        </p:txBody>
      </p:sp>
    </p:spTree>
    <p:extLst>
      <p:ext uri="{BB962C8B-B14F-4D97-AF65-F5344CB8AC3E}">
        <p14:creationId xmlns:p14="http://schemas.microsoft.com/office/powerpoint/2010/main" val="4698706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David’s Delight: 5-6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400" dirty="0" smtClean="0"/>
              <a:t>He </a:t>
            </a:r>
            <a:r>
              <a:rPr lang="en-US" sz="3400" dirty="0"/>
              <a:t>“trusted</a:t>
            </a:r>
            <a:r>
              <a:rPr lang="en-US" sz="3400" dirty="0" smtClean="0"/>
              <a:t>” by reflecting on God’s love.</a:t>
            </a:r>
          </a:p>
          <a:p>
            <a:endParaRPr lang="en-US" sz="3400" dirty="0"/>
          </a:p>
          <a:p>
            <a:r>
              <a:rPr lang="en-US" sz="3400" dirty="0" smtClean="0"/>
              <a:t>No </a:t>
            </a:r>
            <a:r>
              <a:rPr lang="en-US" sz="3400" dirty="0"/>
              <a:t>matter </a:t>
            </a:r>
            <a:r>
              <a:rPr lang="en-US" sz="3400" dirty="0" smtClean="0"/>
              <a:t>the hardship, he was </a:t>
            </a:r>
            <a:r>
              <a:rPr lang="en-US" sz="3400" dirty="0"/>
              <a:t>always victorious when he turned to God </a:t>
            </a:r>
            <a:r>
              <a:rPr lang="en-US" sz="3400" dirty="0" smtClean="0"/>
              <a:t>in persevering faith and joyful confidence.</a:t>
            </a:r>
          </a:p>
          <a:p>
            <a:endParaRPr lang="en-US" sz="3400" dirty="0" smtClean="0"/>
          </a:p>
          <a:p>
            <a:r>
              <a:rPr lang="en-US" sz="3400" dirty="0" smtClean="0"/>
              <a:t>The </a:t>
            </a:r>
            <a:r>
              <a:rPr lang="en-US" sz="3400" dirty="0"/>
              <a:t>darkness didn’t look as dark; </a:t>
            </a:r>
            <a:r>
              <a:rPr lang="en-US" sz="3400" dirty="0" smtClean="0"/>
              <a:t>by approaching </a:t>
            </a:r>
            <a:r>
              <a:rPr lang="en-US" sz="3400" dirty="0"/>
              <a:t>God in </a:t>
            </a:r>
            <a:r>
              <a:rPr lang="en-US" sz="3400" dirty="0" smtClean="0"/>
              <a:t>prayer, his </a:t>
            </a:r>
            <a:r>
              <a:rPr lang="en-US" sz="3400" dirty="0"/>
              <a:t>despair began to vanish in renewed faith as he was strengthened by God’s </a:t>
            </a:r>
            <a:r>
              <a:rPr lang="en-US" sz="3400" dirty="0" smtClean="0"/>
              <a:t>goodness.</a:t>
            </a:r>
          </a:p>
        </p:txBody>
      </p:sp>
    </p:spTree>
    <p:extLst>
      <p:ext uri="{BB962C8B-B14F-4D97-AF65-F5344CB8AC3E}">
        <p14:creationId xmlns:p14="http://schemas.microsoft.com/office/powerpoint/2010/main" val="5613301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1174</TotalTime>
  <Words>203</Words>
  <Application>Microsoft Macintosh PowerPoint</Application>
  <PresentationFormat>Widescreen</PresentationFormat>
  <Paragraphs>24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Calibri</vt:lpstr>
      <vt:lpstr>Calibri Light</vt:lpstr>
      <vt:lpstr>Corbel</vt:lpstr>
      <vt:lpstr>Arial</vt:lpstr>
      <vt:lpstr>Office Theme</vt:lpstr>
      <vt:lpstr>PowerPoint Presentation</vt:lpstr>
      <vt:lpstr>David’s Despair: 1-2</vt:lpstr>
      <vt:lpstr>David’s Desire: 3-4</vt:lpstr>
      <vt:lpstr>David’s Delight: 5-6</vt:lpstr>
    </vt:vector>
  </TitlesOfParts>
  <Company/>
  <LinksUpToDate>false</LinksUpToDate>
  <SharedDoc>false</SharedDoc>
  <HyperlinksChanged>false</HyperlinksChanged>
  <AppVersion>15.0030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Bryan Garlock</dc:creator>
  <cp:lastModifiedBy>Bryan Garlock</cp:lastModifiedBy>
  <cp:revision>13</cp:revision>
  <dcterms:created xsi:type="dcterms:W3CDTF">2018-06-10T19:16:13Z</dcterms:created>
  <dcterms:modified xsi:type="dcterms:W3CDTF">2018-06-11T14:50:31Z</dcterms:modified>
</cp:coreProperties>
</file>