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303"/>
    <p:restoredTop sz="94635"/>
  </p:normalViewPr>
  <p:slideViewPr>
    <p:cSldViewPr snapToGrid="0" snapToObjects="1" showGuides="1">
      <p:cViewPr>
        <p:scale>
          <a:sx n="80" d="100"/>
          <a:sy n="80" d="100"/>
        </p:scale>
        <p:origin x="1768" y="72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 showGuides="1">
      <p:cViewPr varScale="1">
        <p:scale>
          <a:sx n="88" d="100"/>
          <a:sy n="88" d="100"/>
        </p:scale>
        <p:origin x="2520" y="1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BBAA5A-132C-1A40-8026-07EA193C1B49}" type="datetimeFigureOut">
              <a:rPr lang="en-US" smtClean="0"/>
              <a:t>5/27/18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06D2EF-F67D-3E48-A214-DE0C56FF1E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7954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15A6-B56B-7A41-AEE8-7FBC4E1E6E8B}" type="datetimeFigureOut">
              <a:rPr lang="en-US" smtClean="0"/>
              <a:t>5/27/18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28F48-078F-2344-8468-A6705B3AA5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7912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15A6-B56B-7A41-AEE8-7FBC4E1E6E8B}" type="datetimeFigureOut">
              <a:rPr lang="en-US" smtClean="0"/>
              <a:t>5/27/18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28F48-078F-2344-8468-A6705B3AA5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4493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15A6-B56B-7A41-AEE8-7FBC4E1E6E8B}" type="datetimeFigureOut">
              <a:rPr lang="en-US" smtClean="0"/>
              <a:t>5/27/18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28F48-078F-2344-8468-A6705B3AA5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2368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indent="0">
              <a:spcBef>
                <a:spcPts val="0"/>
              </a:spcBef>
              <a:buFont typeface="Arial" charset="0"/>
              <a:buNone/>
              <a:defRPr b="1">
                <a:latin typeface="Corbel" charset="0"/>
                <a:ea typeface="Corbel" charset="0"/>
                <a:cs typeface="Corbel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spcBef>
                <a:spcPts val="0"/>
              </a:spcBef>
              <a:buNone/>
              <a:defRPr b="1">
                <a:latin typeface="Corbel" charset="0"/>
                <a:ea typeface="Corbel" charset="0"/>
                <a:cs typeface="Corbel" charset="0"/>
              </a:defRPr>
            </a:lvl1pPr>
            <a:lvl2pPr marL="457200" indent="0">
              <a:spcBef>
                <a:spcPts val="0"/>
              </a:spcBef>
              <a:buNone/>
              <a:defRPr b="1">
                <a:latin typeface="Corbel" charset="0"/>
                <a:ea typeface="Corbel" charset="0"/>
                <a:cs typeface="Corbel" charset="0"/>
              </a:defRPr>
            </a:lvl2pPr>
            <a:lvl3pPr marL="914400" indent="0">
              <a:spcBef>
                <a:spcPts val="0"/>
              </a:spcBef>
              <a:buNone/>
              <a:defRPr b="1">
                <a:latin typeface="Corbel" charset="0"/>
                <a:ea typeface="Corbel" charset="0"/>
                <a:cs typeface="Corbel" charset="0"/>
              </a:defRPr>
            </a:lvl3pPr>
            <a:lvl4pPr marL="1371600" indent="0">
              <a:spcBef>
                <a:spcPts val="0"/>
              </a:spcBef>
              <a:buNone/>
              <a:defRPr b="1">
                <a:latin typeface="Corbel" charset="0"/>
                <a:ea typeface="Corbel" charset="0"/>
                <a:cs typeface="Corbel" charset="0"/>
              </a:defRPr>
            </a:lvl4pPr>
            <a:lvl5pPr marL="1828800" indent="0">
              <a:spcBef>
                <a:spcPts val="0"/>
              </a:spcBef>
              <a:buNone/>
              <a:defRPr b="1">
                <a:latin typeface="Corbel" charset="0"/>
                <a:ea typeface="Corbel" charset="0"/>
                <a:cs typeface="Corbel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15A6-B56B-7A41-AEE8-7FBC4E1E6E8B}" type="datetimeFigureOut">
              <a:rPr lang="en-US" smtClean="0"/>
              <a:t>5/27/18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28F48-078F-2344-8468-A6705B3AA5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2796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15A6-B56B-7A41-AEE8-7FBC4E1E6E8B}" type="datetimeFigureOut">
              <a:rPr lang="en-US" smtClean="0"/>
              <a:t>5/27/18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28F48-078F-2344-8468-A6705B3AA5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92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15A6-B56B-7A41-AEE8-7FBC4E1E6E8B}" type="datetimeFigureOut">
              <a:rPr lang="en-US" smtClean="0"/>
              <a:t>5/27/18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28F48-078F-2344-8468-A6705B3AA5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4592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15A6-B56B-7A41-AEE8-7FBC4E1E6E8B}" type="datetimeFigureOut">
              <a:rPr lang="en-US" smtClean="0"/>
              <a:t>5/27/18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28F48-078F-2344-8468-A6705B3AA5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974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15A6-B56B-7A41-AEE8-7FBC4E1E6E8B}" type="datetimeFigureOut">
              <a:rPr lang="en-US" smtClean="0"/>
              <a:t>5/27/18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28F48-078F-2344-8468-A6705B3AA5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0953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15A6-B56B-7A41-AEE8-7FBC4E1E6E8B}" type="datetimeFigureOut">
              <a:rPr lang="en-US" smtClean="0"/>
              <a:t>5/27/18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28F48-078F-2344-8468-A6705B3AA5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5153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15A6-B56B-7A41-AEE8-7FBC4E1E6E8B}" type="datetimeFigureOut">
              <a:rPr lang="en-US" smtClean="0"/>
              <a:t>5/27/18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28F48-078F-2344-8468-A6705B3AA5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4807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15A6-B56B-7A41-AEE8-7FBC4E1E6E8B}" type="datetimeFigureOut">
              <a:rPr lang="en-US" smtClean="0"/>
              <a:t>5/27/18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28F48-078F-2344-8468-A6705B3AA5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1689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A615A6-B56B-7A41-AEE8-7FBC4E1E6E8B}" type="datetimeFigureOut">
              <a:rPr lang="en-US" smtClean="0"/>
              <a:t>5/27/18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228F48-078F-2344-8468-A6705B3AA5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4927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946279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Have the Godly Vanished? 1-2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en-US" sz="4000" dirty="0" smtClean="0"/>
              <a:t>Not </a:t>
            </a:r>
            <a:r>
              <a:rPr lang="en-US" sz="4000" dirty="0"/>
              <a:t>by death, but by speaking falsehood and </a:t>
            </a:r>
            <a:r>
              <a:rPr lang="en-US" sz="4000" dirty="0" smtClean="0"/>
              <a:t>flattery </a:t>
            </a:r>
            <a:r>
              <a:rPr lang="mr-IN" sz="4000" dirty="0" smtClean="0"/>
              <a:t>–</a:t>
            </a:r>
            <a:r>
              <a:rPr lang="en-US" sz="4000" dirty="0" smtClean="0"/>
              <a:t> everything ceased: their </a:t>
            </a:r>
            <a:r>
              <a:rPr lang="en-US" sz="4000" dirty="0"/>
              <a:t>faithfulness in </a:t>
            </a:r>
            <a:r>
              <a:rPr lang="en-US" sz="4000" dirty="0" smtClean="0"/>
              <a:t>speech, their </a:t>
            </a:r>
            <a:r>
              <a:rPr lang="en-US" sz="4000" dirty="0"/>
              <a:t>godly influence in </a:t>
            </a:r>
            <a:r>
              <a:rPr lang="en-US" sz="4000" dirty="0" smtClean="0"/>
              <a:t>speech, their </a:t>
            </a:r>
            <a:r>
              <a:rPr lang="en-US" sz="4000" dirty="0"/>
              <a:t>faithful </a:t>
            </a:r>
            <a:r>
              <a:rPr lang="en-US" sz="4000" dirty="0" smtClean="0"/>
              <a:t>promises.</a:t>
            </a:r>
          </a:p>
          <a:p>
            <a:pPr lvl="0"/>
            <a:endParaRPr lang="en-US" sz="4000" dirty="0" smtClean="0"/>
          </a:p>
          <a:p>
            <a:pPr lvl="0"/>
            <a:r>
              <a:rPr lang="en-US" sz="4000" dirty="0" smtClean="0"/>
              <a:t>Double heart: speaks with flattery while concealing the motive.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0664808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Who Is Master Over Us? 3-4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en-US" sz="3600" dirty="0" smtClean="0"/>
              <a:t>The man whose speech is consciously perverted has no fear – God is no longer his master.</a:t>
            </a:r>
          </a:p>
          <a:p>
            <a:pPr lvl="0"/>
            <a:endParaRPr lang="en-US" sz="3600" dirty="0" smtClean="0"/>
          </a:p>
          <a:p>
            <a:r>
              <a:rPr lang="en-US" sz="3600" dirty="0" smtClean="0"/>
              <a:t>Their tongue was their tool; they used it as it benefitted them.</a:t>
            </a:r>
            <a:endParaRPr lang="en-US" sz="3600" dirty="0" smtClean="0"/>
          </a:p>
          <a:p>
            <a:pPr lvl="0"/>
            <a:endParaRPr lang="en-US" sz="3600" dirty="0" smtClean="0"/>
          </a:p>
          <a:p>
            <a:pPr lvl="0"/>
            <a:r>
              <a:rPr lang="en-US" sz="3600" dirty="0" smtClean="0"/>
              <a:t>God will hold them accountable; those who make false promises will face God’s faithful promises.</a:t>
            </a:r>
          </a:p>
        </p:txBody>
      </p:sp>
    </p:spTree>
    <p:extLst>
      <p:ext uri="{BB962C8B-B14F-4D97-AF65-F5344CB8AC3E}">
        <p14:creationId xmlns:p14="http://schemas.microsoft.com/office/powerpoint/2010/main" val="13261105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God’s Word Is Trustworthy: 5-6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808368" cy="4767680"/>
          </a:xfrm>
        </p:spPr>
        <p:txBody>
          <a:bodyPr>
            <a:noAutofit/>
          </a:bodyPr>
          <a:lstStyle/>
          <a:p>
            <a:r>
              <a:rPr lang="en-US" sz="3600" dirty="0" smtClean="0"/>
              <a:t>God’s </a:t>
            </a:r>
            <a:r>
              <a:rPr lang="en-US" sz="3600" dirty="0"/>
              <a:t>words are </a:t>
            </a:r>
            <a:r>
              <a:rPr lang="en-US" sz="3600" dirty="0" smtClean="0"/>
              <a:t>perfectly pure </a:t>
            </a:r>
            <a:r>
              <a:rPr lang="en-US" sz="3600" dirty="0"/>
              <a:t>– </a:t>
            </a:r>
            <a:r>
              <a:rPr lang="en-US" sz="3600" dirty="0" smtClean="0"/>
              <a:t>no falsehood, no flattery, no deception, no imperfections.</a:t>
            </a:r>
          </a:p>
          <a:p>
            <a:endParaRPr lang="en-US" sz="3600" dirty="0"/>
          </a:p>
          <a:p>
            <a:pPr lvl="0"/>
            <a:r>
              <a:rPr lang="en-US" sz="3600" dirty="0" smtClean="0"/>
              <a:t>There </a:t>
            </a:r>
            <a:r>
              <a:rPr lang="en-US" sz="3600" dirty="0"/>
              <a:t>is contrast in the words of men and God:</a:t>
            </a:r>
          </a:p>
          <a:p>
            <a:pPr lvl="1"/>
            <a:endParaRPr lang="en-US" dirty="0" smtClean="0"/>
          </a:p>
          <a:p>
            <a:pPr lvl="1"/>
            <a:r>
              <a:rPr lang="en-US" sz="3000" dirty="0" smtClean="0"/>
              <a:t>Men’s words are flattering and false; God’s words are pure and proven.</a:t>
            </a:r>
            <a:endParaRPr lang="en-US" sz="3000" dirty="0" smtClean="0"/>
          </a:p>
          <a:p>
            <a:pPr lvl="1"/>
            <a:endParaRPr lang="en-US" sz="3000" dirty="0"/>
          </a:p>
          <a:p>
            <a:pPr lvl="1"/>
            <a:r>
              <a:rPr lang="en-US" sz="3000" dirty="0" smtClean="0"/>
              <a:t>Men’s </a:t>
            </a:r>
            <a:r>
              <a:rPr lang="en-US" sz="3000" dirty="0"/>
              <a:t>words are </a:t>
            </a:r>
            <a:r>
              <a:rPr lang="en-US" sz="3000" dirty="0" smtClean="0"/>
              <a:t>weapons and injure; </a:t>
            </a:r>
            <a:r>
              <a:rPr lang="en-US" sz="3000" dirty="0"/>
              <a:t>God’s words are </a:t>
            </a:r>
            <a:r>
              <a:rPr lang="en-US" sz="3000" dirty="0" smtClean="0"/>
              <a:t>safety and vindication.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1622371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Exalting Vileness: 7-8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808368" cy="4767680"/>
          </a:xfrm>
        </p:spPr>
        <p:txBody>
          <a:bodyPr>
            <a:noAutofit/>
          </a:bodyPr>
          <a:lstStyle/>
          <a:p>
            <a:r>
              <a:rPr lang="en-US" sz="3300" dirty="0" smtClean="0"/>
              <a:t>The wicked are everywhere – it seems they have an unrestrained license to use perverted speech.</a:t>
            </a:r>
          </a:p>
          <a:p>
            <a:endParaRPr lang="en-US" sz="3300" dirty="0" smtClean="0"/>
          </a:p>
          <a:p>
            <a:r>
              <a:rPr lang="en-US" sz="3300" dirty="0" smtClean="0"/>
              <a:t>David described for us a moral collapse and the outcome of everyone who exalted or upheld evil </a:t>
            </a:r>
            <a:r>
              <a:rPr lang="mr-IN" sz="3300" dirty="0" smtClean="0"/>
              <a:t>–</a:t>
            </a:r>
            <a:r>
              <a:rPr lang="en-US" sz="3300" dirty="0" smtClean="0"/>
              <a:t> they were doomed.</a:t>
            </a:r>
          </a:p>
          <a:p>
            <a:endParaRPr lang="en-US" sz="3300" dirty="0" smtClean="0"/>
          </a:p>
          <a:p>
            <a:r>
              <a:rPr lang="en-US" sz="3300" dirty="0" smtClean="0"/>
              <a:t>David’s faith prevails </a:t>
            </a:r>
            <a:r>
              <a:rPr lang="mr-IN" sz="3300" dirty="0" smtClean="0"/>
              <a:t>–</a:t>
            </a:r>
            <a:r>
              <a:rPr lang="en-US" sz="3300" dirty="0" smtClean="0"/>
              <a:t> while it is true that the evil was present and exalted, he placed unwavering trust in the divine assurances that God would guard the righteous.</a:t>
            </a:r>
          </a:p>
        </p:txBody>
      </p:sp>
    </p:spTree>
    <p:extLst>
      <p:ext uri="{BB962C8B-B14F-4D97-AF65-F5344CB8AC3E}">
        <p14:creationId xmlns:p14="http://schemas.microsoft.com/office/powerpoint/2010/main" val="3464470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240</Words>
  <Application>Microsoft Macintosh PowerPoint</Application>
  <PresentationFormat>Widescreen</PresentationFormat>
  <Paragraphs>24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Calibri</vt:lpstr>
      <vt:lpstr>Calibri Light</vt:lpstr>
      <vt:lpstr>Corbel</vt:lpstr>
      <vt:lpstr>Arial</vt:lpstr>
      <vt:lpstr>Office Theme</vt:lpstr>
      <vt:lpstr>PowerPoint Presentation</vt:lpstr>
      <vt:lpstr>Why Have the Godly Vanished? 1-2</vt:lpstr>
      <vt:lpstr>Who Is Master Over Us? 3-4</vt:lpstr>
      <vt:lpstr>God’s Word Is Trustworthy: 5-6</vt:lpstr>
      <vt:lpstr>Exalting Vileness: 7-8</vt:lpstr>
    </vt:vector>
  </TitlesOfParts>
  <Company/>
  <LinksUpToDate>false</LinksUpToDate>
  <SharedDoc>false</SharedDoc>
  <HyperlinksChanged>false</HyperlinksChanged>
  <AppVersion>15.0030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Bryan Garlock</dc:creator>
  <cp:lastModifiedBy>Bryan Garlock</cp:lastModifiedBy>
  <cp:revision>14</cp:revision>
  <dcterms:created xsi:type="dcterms:W3CDTF">2018-05-27T18:44:39Z</dcterms:created>
  <dcterms:modified xsi:type="dcterms:W3CDTF">2018-05-27T19:47:22Z</dcterms:modified>
</cp:coreProperties>
</file>