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7"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4"/>
    <p:restoredTop sz="94635"/>
  </p:normalViewPr>
  <p:slideViewPr>
    <p:cSldViewPr snapToGrid="0" snapToObjects="1" showGuides="1">
      <p:cViewPr>
        <p:scale>
          <a:sx n="74" d="100"/>
          <a:sy n="74" d="100"/>
        </p:scale>
        <p:origin x="1800" y="8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5BEC7D-C4AE-9044-B1AD-CD98C7E8F4DA}" type="datetimeFigureOut">
              <a:rPr lang="en-US" smtClean="0"/>
              <a:t>6/16/18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88F72-7A1A-ED40-82D7-0192B92F3F47}" type="slidenum">
              <a:rPr lang="en-US" smtClean="0"/>
              <a:t>‹#›</a:t>
            </a:fld>
            <a:endParaRPr lang="en-US"/>
          </a:p>
        </p:txBody>
      </p:sp>
    </p:spTree>
    <p:extLst>
      <p:ext uri="{BB962C8B-B14F-4D97-AF65-F5344CB8AC3E}">
        <p14:creationId xmlns:p14="http://schemas.microsoft.com/office/powerpoint/2010/main" val="1639661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5BEC7D-C4AE-9044-B1AD-CD98C7E8F4DA}" type="datetimeFigureOut">
              <a:rPr lang="en-US" smtClean="0"/>
              <a:t>6/16/18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88F72-7A1A-ED40-82D7-0192B92F3F47}" type="slidenum">
              <a:rPr lang="en-US" smtClean="0"/>
              <a:t>‹#›</a:t>
            </a:fld>
            <a:endParaRPr lang="en-US"/>
          </a:p>
        </p:txBody>
      </p:sp>
    </p:spTree>
    <p:extLst>
      <p:ext uri="{BB962C8B-B14F-4D97-AF65-F5344CB8AC3E}">
        <p14:creationId xmlns:p14="http://schemas.microsoft.com/office/powerpoint/2010/main" val="249596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5BEC7D-C4AE-9044-B1AD-CD98C7E8F4DA}" type="datetimeFigureOut">
              <a:rPr lang="en-US" smtClean="0"/>
              <a:t>6/16/18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88F72-7A1A-ED40-82D7-0192B92F3F47}" type="slidenum">
              <a:rPr lang="en-US" smtClean="0"/>
              <a:t>‹#›</a:t>
            </a:fld>
            <a:endParaRPr lang="en-US"/>
          </a:p>
        </p:txBody>
      </p:sp>
    </p:spTree>
    <p:extLst>
      <p:ext uri="{BB962C8B-B14F-4D97-AF65-F5344CB8AC3E}">
        <p14:creationId xmlns:p14="http://schemas.microsoft.com/office/powerpoint/2010/main" val="94088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spcBef>
                <a:spcPts val="0"/>
              </a:spcBef>
              <a:buFont typeface="Arial" charset="0"/>
              <a:buNone/>
              <a:defRPr b="1">
                <a:latin typeface="Corbel" charset="0"/>
                <a:ea typeface="Corbel" charset="0"/>
                <a:cs typeface="Corbel"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spcBef>
                <a:spcPts val="0"/>
              </a:spcBef>
              <a:buNone/>
              <a:defRPr b="1">
                <a:latin typeface="Corbel" charset="0"/>
                <a:ea typeface="Corbel" charset="0"/>
                <a:cs typeface="Corbel" charset="0"/>
              </a:defRPr>
            </a:lvl1pPr>
            <a:lvl2pPr marL="457200" indent="0">
              <a:spcBef>
                <a:spcPts val="0"/>
              </a:spcBef>
              <a:buNone/>
              <a:defRPr b="1">
                <a:latin typeface="Corbel" charset="0"/>
                <a:ea typeface="Corbel" charset="0"/>
                <a:cs typeface="Corbel" charset="0"/>
              </a:defRPr>
            </a:lvl2pPr>
            <a:lvl3pPr marL="914400" indent="0">
              <a:spcBef>
                <a:spcPts val="0"/>
              </a:spcBef>
              <a:buNone/>
              <a:defRPr b="1">
                <a:latin typeface="Corbel" charset="0"/>
                <a:ea typeface="Corbel" charset="0"/>
                <a:cs typeface="Corbel" charset="0"/>
              </a:defRPr>
            </a:lvl3pPr>
            <a:lvl4pPr marL="1371600" indent="0">
              <a:spcBef>
                <a:spcPts val="0"/>
              </a:spcBef>
              <a:buNone/>
              <a:defRPr b="1">
                <a:latin typeface="Corbel" charset="0"/>
                <a:ea typeface="Corbel" charset="0"/>
                <a:cs typeface="Corbel" charset="0"/>
              </a:defRPr>
            </a:lvl4pPr>
            <a:lvl5pPr marL="1828800" indent="0">
              <a:spcBef>
                <a:spcPts val="0"/>
              </a:spcBef>
              <a:buNone/>
              <a:defRPr b="1">
                <a:latin typeface="Corbel" charset="0"/>
                <a:ea typeface="Corbel" charset="0"/>
                <a:cs typeface="Corbe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5BEC7D-C4AE-9044-B1AD-CD98C7E8F4DA}" type="datetimeFigureOut">
              <a:rPr lang="en-US" smtClean="0"/>
              <a:t>6/16/18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88F72-7A1A-ED40-82D7-0192B92F3F47}" type="slidenum">
              <a:rPr lang="en-US" smtClean="0"/>
              <a:t>‹#›</a:t>
            </a:fld>
            <a:endParaRPr lang="en-US"/>
          </a:p>
        </p:txBody>
      </p:sp>
    </p:spTree>
    <p:extLst>
      <p:ext uri="{BB962C8B-B14F-4D97-AF65-F5344CB8AC3E}">
        <p14:creationId xmlns:p14="http://schemas.microsoft.com/office/powerpoint/2010/main" val="1286941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5BEC7D-C4AE-9044-B1AD-CD98C7E8F4DA}" type="datetimeFigureOut">
              <a:rPr lang="en-US" smtClean="0"/>
              <a:t>6/16/18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88F72-7A1A-ED40-82D7-0192B92F3F47}" type="slidenum">
              <a:rPr lang="en-US" smtClean="0"/>
              <a:t>‹#›</a:t>
            </a:fld>
            <a:endParaRPr lang="en-US"/>
          </a:p>
        </p:txBody>
      </p:sp>
    </p:spTree>
    <p:extLst>
      <p:ext uri="{BB962C8B-B14F-4D97-AF65-F5344CB8AC3E}">
        <p14:creationId xmlns:p14="http://schemas.microsoft.com/office/powerpoint/2010/main" val="16557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5BEC7D-C4AE-9044-B1AD-CD98C7E8F4DA}" type="datetimeFigureOut">
              <a:rPr lang="en-US" smtClean="0"/>
              <a:t>6/16/18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88F72-7A1A-ED40-82D7-0192B92F3F47}" type="slidenum">
              <a:rPr lang="en-US" smtClean="0"/>
              <a:t>‹#›</a:t>
            </a:fld>
            <a:endParaRPr lang="en-US"/>
          </a:p>
        </p:txBody>
      </p:sp>
    </p:spTree>
    <p:extLst>
      <p:ext uri="{BB962C8B-B14F-4D97-AF65-F5344CB8AC3E}">
        <p14:creationId xmlns:p14="http://schemas.microsoft.com/office/powerpoint/2010/main" val="180190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5BEC7D-C4AE-9044-B1AD-CD98C7E8F4DA}" type="datetimeFigureOut">
              <a:rPr lang="en-US" smtClean="0"/>
              <a:t>6/16/18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F88F72-7A1A-ED40-82D7-0192B92F3F47}" type="slidenum">
              <a:rPr lang="en-US" smtClean="0"/>
              <a:t>‹#›</a:t>
            </a:fld>
            <a:endParaRPr lang="en-US"/>
          </a:p>
        </p:txBody>
      </p:sp>
    </p:spTree>
    <p:extLst>
      <p:ext uri="{BB962C8B-B14F-4D97-AF65-F5344CB8AC3E}">
        <p14:creationId xmlns:p14="http://schemas.microsoft.com/office/powerpoint/2010/main" val="775885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5BEC7D-C4AE-9044-B1AD-CD98C7E8F4DA}" type="datetimeFigureOut">
              <a:rPr lang="en-US" smtClean="0"/>
              <a:t>6/16/18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F88F72-7A1A-ED40-82D7-0192B92F3F47}" type="slidenum">
              <a:rPr lang="en-US" smtClean="0"/>
              <a:t>‹#›</a:t>
            </a:fld>
            <a:endParaRPr lang="en-US"/>
          </a:p>
        </p:txBody>
      </p:sp>
    </p:spTree>
    <p:extLst>
      <p:ext uri="{BB962C8B-B14F-4D97-AF65-F5344CB8AC3E}">
        <p14:creationId xmlns:p14="http://schemas.microsoft.com/office/powerpoint/2010/main" val="790860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5BEC7D-C4AE-9044-B1AD-CD98C7E8F4DA}" type="datetimeFigureOut">
              <a:rPr lang="en-US" smtClean="0"/>
              <a:t>6/16/18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F88F72-7A1A-ED40-82D7-0192B92F3F47}" type="slidenum">
              <a:rPr lang="en-US" smtClean="0"/>
              <a:t>‹#›</a:t>
            </a:fld>
            <a:endParaRPr lang="en-US"/>
          </a:p>
        </p:txBody>
      </p:sp>
    </p:spTree>
    <p:extLst>
      <p:ext uri="{BB962C8B-B14F-4D97-AF65-F5344CB8AC3E}">
        <p14:creationId xmlns:p14="http://schemas.microsoft.com/office/powerpoint/2010/main" val="1213913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5BEC7D-C4AE-9044-B1AD-CD98C7E8F4DA}" type="datetimeFigureOut">
              <a:rPr lang="en-US" smtClean="0"/>
              <a:t>6/16/18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88F72-7A1A-ED40-82D7-0192B92F3F47}" type="slidenum">
              <a:rPr lang="en-US" smtClean="0"/>
              <a:t>‹#›</a:t>
            </a:fld>
            <a:endParaRPr lang="en-US"/>
          </a:p>
        </p:txBody>
      </p:sp>
    </p:spTree>
    <p:extLst>
      <p:ext uri="{BB962C8B-B14F-4D97-AF65-F5344CB8AC3E}">
        <p14:creationId xmlns:p14="http://schemas.microsoft.com/office/powerpoint/2010/main" val="115279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5BEC7D-C4AE-9044-B1AD-CD98C7E8F4DA}" type="datetimeFigureOut">
              <a:rPr lang="en-US" smtClean="0"/>
              <a:t>6/16/18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88F72-7A1A-ED40-82D7-0192B92F3F47}" type="slidenum">
              <a:rPr lang="en-US" smtClean="0"/>
              <a:t>‹#›</a:t>
            </a:fld>
            <a:endParaRPr lang="en-US"/>
          </a:p>
        </p:txBody>
      </p:sp>
    </p:spTree>
    <p:extLst>
      <p:ext uri="{BB962C8B-B14F-4D97-AF65-F5344CB8AC3E}">
        <p14:creationId xmlns:p14="http://schemas.microsoft.com/office/powerpoint/2010/main" val="3734958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BEC7D-C4AE-9044-B1AD-CD98C7E8F4DA}" type="datetimeFigureOut">
              <a:rPr lang="en-US" smtClean="0"/>
              <a:t>6/16/18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88F72-7A1A-ED40-82D7-0192B92F3F47}" type="slidenum">
              <a:rPr lang="en-US" smtClean="0"/>
              <a:t>‹#›</a:t>
            </a:fld>
            <a:endParaRPr lang="en-US"/>
          </a:p>
        </p:txBody>
      </p:sp>
    </p:spTree>
    <p:extLst>
      <p:ext uri="{BB962C8B-B14F-4D97-AF65-F5344CB8AC3E}">
        <p14:creationId xmlns:p14="http://schemas.microsoft.com/office/powerpoint/2010/main" val="1442401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5882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TITUS 1.6-9</a:t>
            </a:r>
            <a:endParaRPr lang="en-US" sz="6000" dirty="0"/>
          </a:p>
        </p:txBody>
      </p:sp>
      <p:sp>
        <p:nvSpPr>
          <p:cNvPr id="3" name="Content Placeholder 2"/>
          <p:cNvSpPr>
            <a:spLocks noGrp="1"/>
          </p:cNvSpPr>
          <p:nvPr>
            <p:ph idx="1"/>
          </p:nvPr>
        </p:nvSpPr>
        <p:spPr/>
        <p:txBody>
          <a:bodyPr>
            <a:noAutofit/>
          </a:bodyPr>
          <a:lstStyle/>
          <a:p>
            <a:r>
              <a:rPr lang="mr-IN" sz="4000" dirty="0" smtClean="0"/>
              <a:t>…</a:t>
            </a:r>
            <a:r>
              <a:rPr lang="en-US" sz="4000" dirty="0" smtClean="0"/>
              <a:t>if anyone is above reproach, the husband of one wife, and his children are believers and not open to the charge of debauchery or insubordination. For an overseer, as God's steward, must be above reproach.</a:t>
            </a:r>
            <a:endParaRPr lang="en-US" sz="4000" dirty="0"/>
          </a:p>
        </p:txBody>
      </p:sp>
    </p:spTree>
    <p:extLst>
      <p:ext uri="{BB962C8B-B14F-4D97-AF65-F5344CB8AC3E}">
        <p14:creationId xmlns:p14="http://schemas.microsoft.com/office/powerpoint/2010/main" val="145931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smtClean="0"/>
              <a:t>TITUS 1.6-9</a:t>
            </a:r>
            <a:endParaRPr lang="en-US" sz="6000" dirty="0"/>
          </a:p>
        </p:txBody>
      </p:sp>
      <p:sp>
        <p:nvSpPr>
          <p:cNvPr id="3" name="Content Placeholder 2"/>
          <p:cNvSpPr>
            <a:spLocks noGrp="1"/>
          </p:cNvSpPr>
          <p:nvPr>
            <p:ph idx="1"/>
          </p:nvPr>
        </p:nvSpPr>
        <p:spPr/>
        <p:txBody>
          <a:bodyPr>
            <a:noAutofit/>
          </a:bodyPr>
          <a:lstStyle/>
          <a:p>
            <a:r>
              <a:rPr lang="en-US" sz="4000" dirty="0" smtClean="0"/>
              <a:t>He must not be arrogant or quick-tempered or a drunkard or violent or greedy for gain, but hospitable, a lover of good, self-controlled, upright, holy, and disciplined. He must hold firm to the trustworthy word as taught, so that he may be able to give instruction in sound doctrine and also to rebuke those who contradict it.</a:t>
            </a:r>
            <a:endParaRPr lang="en-US" sz="4000" dirty="0"/>
          </a:p>
        </p:txBody>
      </p:sp>
    </p:spTree>
    <p:extLst>
      <p:ext uri="{BB962C8B-B14F-4D97-AF65-F5344CB8AC3E}">
        <p14:creationId xmlns:p14="http://schemas.microsoft.com/office/powerpoint/2010/main" val="102950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650" y="965200"/>
            <a:ext cx="10680700" cy="4927600"/>
          </a:xfrm>
        </p:spPr>
        <p:txBody>
          <a:bodyPr>
            <a:noAutofit/>
          </a:bodyPr>
          <a:lstStyle/>
          <a:p>
            <a:r>
              <a:rPr lang="en-US" sz="7200" dirty="0" smtClean="0"/>
              <a:t>When we build strong homes with God’s precepts, we EQUIP men to lead God’s family </a:t>
            </a:r>
            <a:r>
              <a:rPr lang="mr-IN" sz="7200" dirty="0" smtClean="0"/>
              <a:t>–</a:t>
            </a:r>
            <a:r>
              <a:rPr lang="en-US" sz="7200" dirty="0" smtClean="0"/>
              <a:t> the CHURCH.</a:t>
            </a:r>
            <a:endParaRPr lang="en-US" sz="7200" dirty="0"/>
          </a:p>
        </p:txBody>
      </p:sp>
    </p:spTree>
    <p:extLst>
      <p:ext uri="{BB962C8B-B14F-4D97-AF65-F5344CB8AC3E}">
        <p14:creationId xmlns:p14="http://schemas.microsoft.com/office/powerpoint/2010/main" val="7250587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5400" dirty="0" smtClean="0"/>
              <a:t>Ephesians 6.4</a:t>
            </a:r>
            <a:endParaRPr lang="en-US" sz="5400" dirty="0"/>
          </a:p>
        </p:txBody>
      </p:sp>
      <p:sp>
        <p:nvSpPr>
          <p:cNvPr id="3" name="Content Placeholder 2"/>
          <p:cNvSpPr>
            <a:spLocks noGrp="1"/>
          </p:cNvSpPr>
          <p:nvPr>
            <p:ph idx="1"/>
          </p:nvPr>
        </p:nvSpPr>
        <p:spPr/>
        <p:txBody>
          <a:bodyPr>
            <a:noAutofit/>
          </a:bodyPr>
          <a:lstStyle/>
          <a:p>
            <a:r>
              <a:rPr lang="en-US" sz="6000" dirty="0" smtClean="0"/>
              <a:t>Fathers, do not provoke your children to anger, but bring them up in the discipline and instruction of the Lord.</a:t>
            </a:r>
            <a:endParaRPr lang="en-US" sz="6000" dirty="0"/>
          </a:p>
        </p:txBody>
      </p:sp>
    </p:spTree>
    <p:extLst>
      <p:ext uri="{BB962C8B-B14F-4D97-AF65-F5344CB8AC3E}">
        <p14:creationId xmlns:p14="http://schemas.microsoft.com/office/powerpoint/2010/main" val="2145586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8887"/>
            <a:ext cx="10515600" cy="4860227"/>
          </a:xfrm>
        </p:spPr>
        <p:txBody>
          <a:bodyPr>
            <a:noAutofit/>
          </a:bodyPr>
          <a:lstStyle/>
          <a:p>
            <a:r>
              <a:rPr lang="en-US" sz="8800" dirty="0" smtClean="0"/>
              <a:t>One cannot nurture and train someone with something they do not POSSESS.</a:t>
            </a:r>
            <a:endParaRPr lang="en-US" sz="8800" dirty="0"/>
          </a:p>
        </p:txBody>
      </p:sp>
    </p:spTree>
    <p:extLst>
      <p:ext uri="{BB962C8B-B14F-4D97-AF65-F5344CB8AC3E}">
        <p14:creationId xmlns:p14="http://schemas.microsoft.com/office/powerpoint/2010/main" val="100979808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1 Timothy 6.11</a:t>
            </a:r>
            <a:endParaRPr lang="en-US" sz="5400" dirty="0"/>
          </a:p>
        </p:txBody>
      </p:sp>
      <p:sp>
        <p:nvSpPr>
          <p:cNvPr id="3" name="Content Placeholder 2"/>
          <p:cNvSpPr>
            <a:spLocks noGrp="1"/>
          </p:cNvSpPr>
          <p:nvPr>
            <p:ph idx="1"/>
          </p:nvPr>
        </p:nvSpPr>
        <p:spPr>
          <a:xfrm>
            <a:off x="838200" y="1825625"/>
            <a:ext cx="10668000" cy="4351338"/>
          </a:xfrm>
        </p:spPr>
        <p:txBody>
          <a:bodyPr>
            <a:noAutofit/>
          </a:bodyPr>
          <a:lstStyle/>
          <a:p>
            <a:r>
              <a:rPr lang="en-US" sz="5800" dirty="0" smtClean="0"/>
              <a:t>But as for you, O man of God, flee these things. PURSUE righteousness, godliness, faith, love, steadfastness, gentleness.</a:t>
            </a:r>
            <a:endParaRPr lang="en-US" sz="5800" dirty="0"/>
          </a:p>
        </p:txBody>
      </p:sp>
    </p:spTree>
    <p:extLst>
      <p:ext uri="{BB962C8B-B14F-4D97-AF65-F5344CB8AC3E}">
        <p14:creationId xmlns:p14="http://schemas.microsoft.com/office/powerpoint/2010/main" val="1043831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God Wants a SPECIFIC Type of Father</a:t>
            </a:r>
            <a:endParaRPr lang="en-US" sz="4800" dirty="0"/>
          </a:p>
        </p:txBody>
      </p:sp>
      <p:sp>
        <p:nvSpPr>
          <p:cNvPr id="3" name="Content Placeholder 2"/>
          <p:cNvSpPr>
            <a:spLocks noGrp="1"/>
          </p:cNvSpPr>
          <p:nvPr>
            <p:ph idx="1"/>
          </p:nvPr>
        </p:nvSpPr>
        <p:spPr>
          <a:xfrm>
            <a:off x="838199" y="1825624"/>
            <a:ext cx="10650795" cy="4722659"/>
          </a:xfrm>
        </p:spPr>
        <p:txBody>
          <a:bodyPr>
            <a:noAutofit/>
          </a:bodyPr>
          <a:lstStyle/>
          <a:p>
            <a:r>
              <a:rPr lang="en-US" sz="3200" dirty="0"/>
              <a:t>A reputation RESPECTED by observers – BLAMELESS.</a:t>
            </a:r>
          </a:p>
          <a:p>
            <a:endParaRPr lang="en-US" dirty="0" smtClean="0"/>
          </a:p>
          <a:p>
            <a:r>
              <a:rPr lang="en-US" sz="3200" dirty="0"/>
              <a:t>A marriage MARKED by faithfulness – a ONE-WOMAN man</a:t>
            </a:r>
            <a:r>
              <a:rPr lang="en-US" sz="3200" dirty="0" smtClean="0"/>
              <a:t>.</a:t>
            </a:r>
            <a:endParaRPr lang="en-US" sz="3200" dirty="0"/>
          </a:p>
          <a:p>
            <a:endParaRPr lang="en-US" dirty="0" smtClean="0"/>
          </a:p>
          <a:p>
            <a:r>
              <a:rPr lang="en-US" sz="3200" dirty="0" smtClean="0"/>
              <a:t>A mind GOVERNED by God’s word – SOUND-MINDED.</a:t>
            </a:r>
          </a:p>
          <a:p>
            <a:endParaRPr lang="en-US" dirty="0" smtClean="0"/>
          </a:p>
          <a:p>
            <a:r>
              <a:rPr lang="en-US" sz="3200" dirty="0" smtClean="0"/>
              <a:t>A </a:t>
            </a:r>
            <a:r>
              <a:rPr lang="en-US" sz="3200" dirty="0"/>
              <a:t>life not </a:t>
            </a:r>
            <a:r>
              <a:rPr lang="en-US" sz="3200" dirty="0" smtClean="0"/>
              <a:t>MASTERED by anything – SELF-CONTROLLED.</a:t>
            </a:r>
          </a:p>
          <a:p>
            <a:endParaRPr lang="en-US" dirty="0" smtClean="0"/>
          </a:p>
          <a:p>
            <a:r>
              <a:rPr lang="en-US" sz="3200" dirty="0" smtClean="0"/>
              <a:t>A heart MOVED by the needy – HOSPITABLE.</a:t>
            </a:r>
          </a:p>
          <a:p>
            <a:endParaRPr lang="en-US" dirty="0"/>
          </a:p>
          <a:p>
            <a:r>
              <a:rPr lang="en-US" sz="3200" dirty="0"/>
              <a:t>A demeanor TEMPERED by kindness </a:t>
            </a:r>
            <a:r>
              <a:rPr lang="mr-IN" sz="3200" dirty="0"/>
              <a:t>–</a:t>
            </a:r>
            <a:r>
              <a:rPr lang="en-US" sz="3200" dirty="0"/>
              <a:t> GENTLENESS</a:t>
            </a:r>
            <a:r>
              <a:rPr lang="en-US" sz="3200" dirty="0" smtClean="0"/>
              <a:t>.</a:t>
            </a:r>
            <a:endParaRPr lang="en-US" sz="3200" dirty="0"/>
          </a:p>
        </p:txBody>
      </p:sp>
    </p:spTree>
    <p:extLst>
      <p:ext uri="{BB962C8B-B14F-4D97-AF65-F5344CB8AC3E}">
        <p14:creationId xmlns:p14="http://schemas.microsoft.com/office/powerpoint/2010/main" val="6276567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How Are We Doing, Fathers?</a:t>
            </a:r>
            <a:endParaRPr lang="en-US" sz="6000" dirty="0"/>
          </a:p>
        </p:txBody>
      </p:sp>
      <p:sp>
        <p:nvSpPr>
          <p:cNvPr id="3" name="Content Placeholder 2"/>
          <p:cNvSpPr>
            <a:spLocks noGrp="1"/>
          </p:cNvSpPr>
          <p:nvPr>
            <p:ph idx="1"/>
          </p:nvPr>
        </p:nvSpPr>
        <p:spPr/>
        <p:txBody>
          <a:bodyPr>
            <a:noAutofit/>
          </a:bodyPr>
          <a:lstStyle/>
          <a:p>
            <a:r>
              <a:rPr lang="en-US" sz="5400" dirty="0"/>
              <a:t>By applying these qualities, a father will </a:t>
            </a:r>
            <a:r>
              <a:rPr lang="en-US" sz="5400" dirty="0" smtClean="0"/>
              <a:t>MANAGE his household well, having children who respect his faithful EXAMPLE, and are LED to obey Jesus.</a:t>
            </a:r>
            <a:endParaRPr lang="en-US" sz="5400" dirty="0"/>
          </a:p>
        </p:txBody>
      </p:sp>
    </p:spTree>
    <p:extLst>
      <p:ext uri="{BB962C8B-B14F-4D97-AF65-F5344CB8AC3E}">
        <p14:creationId xmlns:p14="http://schemas.microsoft.com/office/powerpoint/2010/main" val="174459378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1 TIMOTHY </a:t>
            </a:r>
            <a:r>
              <a:rPr lang="en-US" sz="6000" dirty="0" smtClean="0"/>
              <a:t>3.1-7</a:t>
            </a:r>
            <a:endParaRPr lang="en-US" sz="6000" dirty="0"/>
          </a:p>
        </p:txBody>
      </p:sp>
      <p:sp>
        <p:nvSpPr>
          <p:cNvPr id="3" name="Content Placeholder 2"/>
          <p:cNvSpPr>
            <a:spLocks noGrp="1"/>
          </p:cNvSpPr>
          <p:nvPr>
            <p:ph idx="1"/>
          </p:nvPr>
        </p:nvSpPr>
        <p:spPr/>
        <p:txBody>
          <a:bodyPr>
            <a:noAutofit/>
          </a:bodyPr>
          <a:lstStyle/>
          <a:p>
            <a:r>
              <a:rPr lang="en-US" sz="4000" dirty="0" smtClean="0"/>
              <a:t>The saying is trustworthy: If anyone aspires to the office of overseer, he desires a noble task. Therefore an overseer must be above reproach, the husband of one wife, sober-minded, self-controlled, respectable, hospitable, able to teach, not a drunkard, not violent but gentle, not quarrelsome, not a lover of money.</a:t>
            </a:r>
            <a:endParaRPr lang="en-US" sz="4000" dirty="0"/>
          </a:p>
        </p:txBody>
      </p:sp>
    </p:spTree>
    <p:extLst>
      <p:ext uri="{BB962C8B-B14F-4D97-AF65-F5344CB8AC3E}">
        <p14:creationId xmlns:p14="http://schemas.microsoft.com/office/powerpoint/2010/main" val="919011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1 TIMOTHY 3.1-7</a:t>
            </a:r>
            <a:endParaRPr lang="en-US" sz="6000" dirty="0"/>
          </a:p>
        </p:txBody>
      </p:sp>
      <p:sp>
        <p:nvSpPr>
          <p:cNvPr id="3" name="Content Placeholder 2"/>
          <p:cNvSpPr>
            <a:spLocks noGrp="1"/>
          </p:cNvSpPr>
          <p:nvPr>
            <p:ph idx="1"/>
          </p:nvPr>
        </p:nvSpPr>
        <p:spPr/>
        <p:txBody>
          <a:bodyPr>
            <a:noAutofit/>
          </a:bodyPr>
          <a:lstStyle/>
          <a:p>
            <a:r>
              <a:rPr lang="en-US" sz="4000" dirty="0" smtClean="0"/>
              <a:t>He must manage his own household well, with all dignity keeping his children submissive, for if someone does not know how to manage his own household, how will he care for God's church? He must not be a recent convert, or he may become puffed up with conceit and fall into the condemnation of the devil.</a:t>
            </a:r>
            <a:endParaRPr lang="en-US" sz="4000" dirty="0"/>
          </a:p>
        </p:txBody>
      </p:sp>
    </p:spTree>
    <p:extLst>
      <p:ext uri="{BB962C8B-B14F-4D97-AF65-F5344CB8AC3E}">
        <p14:creationId xmlns:p14="http://schemas.microsoft.com/office/powerpoint/2010/main" val="108286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smtClean="0"/>
              <a:t>1 TIMOTHY 3.1-7</a:t>
            </a:r>
            <a:endParaRPr lang="en-US" sz="6000" dirty="0"/>
          </a:p>
        </p:txBody>
      </p:sp>
      <p:sp>
        <p:nvSpPr>
          <p:cNvPr id="3" name="Content Placeholder 2"/>
          <p:cNvSpPr>
            <a:spLocks noGrp="1"/>
          </p:cNvSpPr>
          <p:nvPr>
            <p:ph idx="1"/>
          </p:nvPr>
        </p:nvSpPr>
        <p:spPr/>
        <p:txBody>
          <a:bodyPr>
            <a:noAutofit/>
          </a:bodyPr>
          <a:lstStyle/>
          <a:p>
            <a:r>
              <a:rPr lang="en-US" sz="4000" dirty="0" smtClean="0"/>
              <a:t>Moreover, he must be well thought of by outsiders, so that he may not fall into disgrace, into a snare of the devil.</a:t>
            </a:r>
          </a:p>
          <a:p>
            <a:endParaRPr lang="en-US" sz="4000" dirty="0"/>
          </a:p>
        </p:txBody>
      </p:sp>
    </p:spTree>
    <p:extLst>
      <p:ext uri="{BB962C8B-B14F-4D97-AF65-F5344CB8AC3E}">
        <p14:creationId xmlns:p14="http://schemas.microsoft.com/office/powerpoint/2010/main" val="204447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1062</TotalTime>
  <Words>457</Words>
  <Application>Microsoft Macintosh PowerPoint</Application>
  <PresentationFormat>Widescreen</PresentationFormat>
  <Paragraphs>30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Calibri Light</vt:lpstr>
      <vt:lpstr>Corbel</vt:lpstr>
      <vt:lpstr>Arial</vt:lpstr>
      <vt:lpstr>Office Theme</vt:lpstr>
      <vt:lpstr>PowerPoint Presentation</vt:lpstr>
      <vt:lpstr>Ephesians 6.4</vt:lpstr>
      <vt:lpstr>PowerPoint Presentation</vt:lpstr>
      <vt:lpstr>1 Timothy 6.11</vt:lpstr>
      <vt:lpstr>God Wants a SPECIFIC Type of Father</vt:lpstr>
      <vt:lpstr>How Are We Doing, Fathers?</vt:lpstr>
      <vt:lpstr>1 TIMOTHY 3.1-7</vt:lpstr>
      <vt:lpstr>1 TIMOTHY 3.1-7</vt:lpstr>
      <vt:lpstr>1 TIMOTHY 3.1-7</vt:lpstr>
      <vt:lpstr>TITUS 1.6-9</vt:lpstr>
      <vt:lpstr>TITUS 1.6-9</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28</cp:revision>
  <dcterms:created xsi:type="dcterms:W3CDTF">2018-06-16T17:12:46Z</dcterms:created>
  <dcterms:modified xsi:type="dcterms:W3CDTF">2018-06-17T12:37:20Z</dcterms:modified>
</cp:coreProperties>
</file>