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72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57" r:id="rId15"/>
    <p:sldId id="268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B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03"/>
    <p:restoredTop sz="94635"/>
  </p:normalViewPr>
  <p:slideViewPr>
    <p:cSldViewPr snapToGrid="0" snapToObjects="1" showGuides="1">
      <p:cViewPr>
        <p:scale>
          <a:sx n="63" d="100"/>
          <a:sy n="63" d="100"/>
        </p:scale>
        <p:origin x="1208" y="1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4EFA-2288-294B-B83D-91A45A531ECD}" type="datetimeFigureOut">
              <a:rPr lang="en-US" smtClean="0"/>
              <a:t>6/24/18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1926-A8BC-754A-966E-463780FC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81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4EFA-2288-294B-B83D-91A45A531ECD}" type="datetimeFigureOut">
              <a:rPr lang="en-US" smtClean="0"/>
              <a:t>6/24/18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1926-A8BC-754A-966E-463780FC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2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4EFA-2288-294B-B83D-91A45A531ECD}" type="datetimeFigureOut">
              <a:rPr lang="en-US" smtClean="0"/>
              <a:t>6/24/18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1926-A8BC-754A-966E-463780FC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7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76200">
              <a:schemeClr val="tx1"/>
            </a:glow>
          </a:effectLst>
        </p:spPr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glow rad="76200">
              <a:schemeClr val="tx1"/>
            </a:glow>
          </a:effectLst>
        </p:spPr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4EFA-2288-294B-B83D-91A45A531ECD}" type="datetimeFigureOut">
              <a:rPr lang="en-US" smtClean="0"/>
              <a:t>6/24/18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1926-A8BC-754A-966E-463780FC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85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4EFA-2288-294B-B83D-91A45A531ECD}" type="datetimeFigureOut">
              <a:rPr lang="en-US" smtClean="0"/>
              <a:t>6/24/18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1926-A8BC-754A-966E-463780FC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4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4EFA-2288-294B-B83D-91A45A531ECD}" type="datetimeFigureOut">
              <a:rPr lang="en-US" smtClean="0"/>
              <a:t>6/24/18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1926-A8BC-754A-966E-463780FC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8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4EFA-2288-294B-B83D-91A45A531ECD}" type="datetimeFigureOut">
              <a:rPr lang="en-US" smtClean="0"/>
              <a:t>6/24/18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1926-A8BC-754A-966E-463780FC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6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4EFA-2288-294B-B83D-91A45A531ECD}" type="datetimeFigureOut">
              <a:rPr lang="en-US" smtClean="0"/>
              <a:t>6/24/18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1926-A8BC-754A-966E-463780FC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6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4EFA-2288-294B-B83D-91A45A531ECD}" type="datetimeFigureOut">
              <a:rPr lang="en-US" smtClean="0"/>
              <a:t>6/24/18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1926-A8BC-754A-966E-463780FC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40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4EFA-2288-294B-B83D-91A45A531ECD}" type="datetimeFigureOut">
              <a:rPr lang="en-US" smtClean="0"/>
              <a:t>6/24/18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1926-A8BC-754A-966E-463780FC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7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4EFA-2288-294B-B83D-91A45A531ECD}" type="datetimeFigureOut">
              <a:rPr lang="en-US" smtClean="0"/>
              <a:t>6/24/18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1926-A8BC-754A-966E-463780FC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96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A4EFA-2288-294B-B83D-91A45A531ECD}" type="datetimeFigureOut">
              <a:rPr lang="en-US" smtClean="0"/>
              <a:t>6/24/18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E1926-A8BC-754A-966E-463780FC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9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96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The WORK of the Churches of Christ</a:t>
            </a:r>
            <a:endParaRPr lang="en-US" sz="3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879668" cy="4351338"/>
          </a:xfrm>
        </p:spPr>
        <p:txBody>
          <a:bodyPr>
            <a:noAutofit/>
          </a:bodyPr>
          <a:lstStyle/>
          <a:p>
            <a:r>
              <a:rPr lang="en-US" sz="3600" dirty="0"/>
              <a:t>I</a:t>
            </a:r>
            <a:r>
              <a:rPr lang="en-US" sz="3600" dirty="0" smtClean="0"/>
              <a:t>s SPIRITUAL in nature.</a:t>
            </a:r>
            <a:endParaRPr lang="en-US" sz="3600" dirty="0"/>
          </a:p>
          <a:p>
            <a:endParaRPr lang="en-US" sz="3000" dirty="0" smtClean="0"/>
          </a:p>
          <a:p>
            <a:r>
              <a:rPr lang="en-US" sz="3600" dirty="0" smtClean="0"/>
              <a:t>EVANGELISM: Save the lost.</a:t>
            </a:r>
          </a:p>
          <a:p>
            <a:endParaRPr lang="en-US" sz="3000" dirty="0" smtClean="0"/>
          </a:p>
          <a:p>
            <a:r>
              <a:rPr lang="en-US" sz="3600" dirty="0" smtClean="0"/>
              <a:t>EDIFICATION: Keep the saved, saved.</a:t>
            </a:r>
          </a:p>
          <a:p>
            <a:endParaRPr lang="en-US" sz="3000" dirty="0" smtClean="0"/>
          </a:p>
          <a:p>
            <a:r>
              <a:rPr lang="en-US" sz="3600" dirty="0" smtClean="0"/>
              <a:t>BENEVOLENCE: </a:t>
            </a:r>
            <a:r>
              <a:rPr lang="en-US" sz="3600" dirty="0"/>
              <a:t>Care for </a:t>
            </a:r>
            <a:r>
              <a:rPr lang="en-US" sz="3600" dirty="0" smtClean="0"/>
              <a:t>the needy saints.</a:t>
            </a:r>
          </a:p>
          <a:p>
            <a:endParaRPr lang="en-US" sz="3000" dirty="0" smtClean="0"/>
          </a:p>
          <a:p>
            <a:r>
              <a:rPr lang="en-US" sz="3600" dirty="0" smtClean="0"/>
              <a:t>WORSHIP:</a:t>
            </a:r>
            <a:r>
              <a:rPr lang="en-US" sz="3200" dirty="0" smtClean="0"/>
              <a:t> </a:t>
            </a:r>
            <a:r>
              <a:rPr lang="en-US" sz="3100" dirty="0" smtClean="0"/>
              <a:t>The saved praise God and encourage one another.</a:t>
            </a:r>
          </a:p>
        </p:txBody>
      </p:sp>
    </p:spTree>
    <p:extLst>
      <p:ext uri="{BB962C8B-B14F-4D97-AF65-F5344CB8AC3E}">
        <p14:creationId xmlns:p14="http://schemas.microsoft.com/office/powerpoint/2010/main" val="2088197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The HEART of the Churches of Christ</a:t>
            </a:r>
            <a:endParaRPr lang="en-US" sz="3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/>
              <a:t>We can have the EXTERNALS right, but without TRANSFORMATION of the inward man – pure in heart, maintaining unity through godly attitudes and right doctrines, growing in grace and love toward one another – or if we fail to evangelize, we are not a church that SUBMITS to Christ in all things.</a:t>
            </a:r>
          </a:p>
        </p:txBody>
      </p:sp>
    </p:spTree>
    <p:extLst>
      <p:ext uri="{BB962C8B-B14F-4D97-AF65-F5344CB8AC3E}">
        <p14:creationId xmlns:p14="http://schemas.microsoft.com/office/powerpoint/2010/main" val="1926174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You Shall Know a Church by Their FRUIT</a:t>
            </a:r>
            <a:endParaRPr lang="en-US" sz="3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200" dirty="0" smtClean="0"/>
              <a:t>Paul taught the SAME God-ordained pattern in worship, doctrine, work and heart in every church, and that churches </a:t>
            </a:r>
            <a:r>
              <a:rPr lang="en-US" sz="5200" dirty="0" smtClean="0"/>
              <a:t>would </a:t>
            </a:r>
            <a:r>
              <a:rPr lang="en-US" sz="5200" dirty="0" smtClean="0"/>
              <a:t>be PERVERTED by following a false gospel: 1 Cor. 4.17; Gal. 1.6-8</a:t>
            </a:r>
          </a:p>
        </p:txBody>
      </p:sp>
    </p:spTree>
    <p:extLst>
      <p:ext uri="{BB962C8B-B14F-4D97-AF65-F5344CB8AC3E}">
        <p14:creationId xmlns:p14="http://schemas.microsoft.com/office/powerpoint/2010/main" val="1787483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You Shall Know a Church by Their FRUIT</a:t>
            </a:r>
            <a:endParaRPr lang="en-US" sz="3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Do some of the traits of the New Testament church make it a New Testament church</a:t>
            </a:r>
            <a:r>
              <a:rPr lang="en-US" sz="72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98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014" y="-1012372"/>
            <a:ext cx="14084858" cy="82949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014" y="-1012372"/>
            <a:ext cx="14084858" cy="8294916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838200" y="81280"/>
            <a:ext cx="10515600" cy="1974215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effectLst>
                  <a:glow rad="127000">
                    <a:schemeClr val="tx1"/>
                  </a:glow>
                </a:effectLst>
              </a:rPr>
              <a:t>Does putting the Ford insignia on a truck make it a Ford</a:t>
            </a:r>
            <a:r>
              <a:rPr lang="en-US" sz="6000" dirty="0" smtClean="0">
                <a:effectLst>
                  <a:glow rad="127000">
                    <a:schemeClr val="tx1"/>
                  </a:glow>
                </a:effectLst>
              </a:rPr>
              <a:t>?</a:t>
            </a:r>
            <a:endParaRPr lang="en-US" sz="6000" dirty="0" smtClean="0">
              <a:effectLst>
                <a:glow rad="1270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5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You Shall Know a Church by Their FRUIT</a:t>
            </a:r>
            <a:endParaRPr lang="en-US" sz="3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Every </a:t>
            </a:r>
            <a:r>
              <a:rPr lang="en-US" sz="6000" dirty="0" smtClean="0"/>
              <a:t>PLANT - </a:t>
            </a:r>
            <a:r>
              <a:rPr lang="en-US" sz="6000" dirty="0"/>
              <a:t>any doctrine, tradition, or religious practice - not planted by </a:t>
            </a:r>
            <a:r>
              <a:rPr lang="en-US" sz="6000" dirty="0" smtClean="0"/>
              <a:t>God</a:t>
            </a:r>
            <a:r>
              <a:rPr lang="en-US" sz="6000" dirty="0" smtClean="0"/>
              <a:t> </a:t>
            </a:r>
            <a:r>
              <a:rPr lang="en-US" sz="6000" dirty="0"/>
              <a:t>will be </a:t>
            </a:r>
            <a:r>
              <a:rPr lang="en-US" sz="6000" dirty="0" smtClean="0"/>
              <a:t>UPROOTED: </a:t>
            </a:r>
            <a:r>
              <a:rPr lang="en-US" sz="5400" dirty="0" smtClean="0"/>
              <a:t>Matt. 15.13</a:t>
            </a:r>
          </a:p>
        </p:txBody>
      </p:sp>
    </p:spTree>
    <p:extLst>
      <p:ext uri="{BB962C8B-B14F-4D97-AF65-F5344CB8AC3E}">
        <p14:creationId xmlns:p14="http://schemas.microsoft.com/office/powerpoint/2010/main" val="174071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You Shall Know a Church by Their FRUIT</a:t>
            </a:r>
            <a:endParaRPr lang="en-US" sz="3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A church belongs to </a:t>
            </a:r>
            <a:r>
              <a:rPr lang="en-US" sz="6600" dirty="0" smtClean="0"/>
              <a:t>Christ when </a:t>
            </a:r>
            <a:r>
              <a:rPr lang="en-US" sz="6600" dirty="0"/>
              <a:t>it consists of all the </a:t>
            </a:r>
            <a:r>
              <a:rPr lang="en-US" sz="6600" dirty="0" smtClean="0"/>
              <a:t>IDENTIFYING marks </a:t>
            </a:r>
            <a:r>
              <a:rPr lang="en-US" sz="6600" dirty="0"/>
              <a:t>found in the church we read about in the Bible.</a:t>
            </a:r>
          </a:p>
        </p:txBody>
      </p:sp>
    </p:spTree>
    <p:extLst>
      <p:ext uri="{BB962C8B-B14F-4D97-AF65-F5344CB8AC3E}">
        <p14:creationId xmlns:p14="http://schemas.microsoft.com/office/powerpoint/2010/main" val="1168166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Why This Study? Consider the Following: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3600" dirty="0" smtClean="0"/>
              <a:t>We need God’s authority for all that we do.</a:t>
            </a:r>
          </a:p>
          <a:p>
            <a:pPr algn="ctr">
              <a:lnSpc>
                <a:spcPct val="140000"/>
              </a:lnSpc>
            </a:pPr>
            <a:r>
              <a:rPr lang="en-US" sz="3600" dirty="0" smtClean="0"/>
              <a:t>We need God’s authority for most of what we do.</a:t>
            </a:r>
          </a:p>
          <a:p>
            <a:pPr algn="ctr">
              <a:lnSpc>
                <a:spcPct val="140000"/>
              </a:lnSpc>
            </a:pPr>
            <a:r>
              <a:rPr lang="en-US" sz="3600" dirty="0" smtClean="0"/>
              <a:t>We need God’s authority for some of what we do.</a:t>
            </a:r>
          </a:p>
          <a:p>
            <a:pPr algn="ctr">
              <a:lnSpc>
                <a:spcPct val="140000"/>
              </a:lnSpc>
            </a:pPr>
            <a:r>
              <a:rPr lang="en-US" sz="3600" dirty="0" smtClean="0"/>
              <a:t>We need God’s authority for none of what we do.</a:t>
            </a:r>
          </a:p>
        </p:txBody>
      </p:sp>
    </p:spTree>
    <p:extLst>
      <p:ext uri="{BB962C8B-B14F-4D97-AF65-F5344CB8AC3E}">
        <p14:creationId xmlns:p14="http://schemas.microsoft.com/office/powerpoint/2010/main" val="6534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8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267" y="592931"/>
            <a:ext cx="10953466" cy="56721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The CHURCH of Christ: The one body of Christ is the totality of all forgiven sinners of all time in all places </a:t>
            </a:r>
            <a:r>
              <a:rPr lang="en-US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(Matt. 16.18; Eph. 1.22-23; Acts 2.41, 47; Eph. 5.23, 30; 1 Cor. 12.13; Heb. 12.23)</a:t>
            </a:r>
            <a:r>
              <a:rPr lang="en-US" sz="3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</a:t>
            </a:r>
          </a:p>
          <a:p>
            <a:pPr>
              <a:lnSpc>
                <a:spcPct val="100000"/>
              </a:lnSpc>
            </a:pPr>
            <a:endParaRPr lang="en-US" sz="36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>
              <a:lnSpc>
                <a:spcPct val="100000"/>
              </a:lnSpc>
            </a:pPr>
            <a:r>
              <a:rPr lang="en-U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CHURCHES of Christ: The organized collectivity of forgiven sinners in any given geographical location that assemble, worship, and work together, and submit to Christ in all things </a:t>
            </a:r>
            <a:r>
              <a:rPr lang="en-US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(Rom. 16.16; 1 Cor. 1.2; Gal. 1.2; Col. 3.17)</a:t>
            </a:r>
            <a:r>
              <a:rPr lang="en-US" sz="3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3204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Corbel" charset="0"/>
                <a:ea typeface="Corbel" charset="0"/>
                <a:cs typeface="Corbel" charset="0"/>
              </a:rPr>
              <a:t>Characteristics of a Local Church</a:t>
            </a:r>
            <a:endParaRPr lang="en-US" sz="36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096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The SEED Principle</a:t>
            </a:r>
            <a:endParaRPr lang="en-US" sz="3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 smtClean="0"/>
              <a:t>God’s word is a seed (Luke 8.11) that is planted in the HEART for the purpose of producing fruit in one’s life </a:t>
            </a:r>
            <a:r>
              <a:rPr lang="mr-IN" sz="4400" dirty="0" smtClean="0"/>
              <a:t>–</a:t>
            </a:r>
            <a:r>
              <a:rPr lang="en-US" sz="4400" dirty="0" smtClean="0"/>
              <a:t> it will reproduce Christians and churches of Christ after the same characteristics of the original seed.</a:t>
            </a:r>
          </a:p>
        </p:txBody>
      </p:sp>
    </p:spTree>
    <p:extLst>
      <p:ext uri="{BB962C8B-B14F-4D97-AF65-F5344CB8AC3E}">
        <p14:creationId xmlns:p14="http://schemas.microsoft.com/office/powerpoint/2010/main" val="757102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Descriptions </a:t>
            </a:r>
            <a:r>
              <a:rPr lang="en-US" sz="3800" dirty="0" smtClean="0"/>
              <a:t>of </a:t>
            </a:r>
            <a:r>
              <a:rPr lang="en-US" sz="3800" dirty="0"/>
              <a:t>the Lord’s </a:t>
            </a:r>
            <a:r>
              <a:rPr lang="en-US" sz="3800" dirty="0" smtClean="0"/>
              <a:t>Church</a:t>
            </a:r>
            <a:endParaRPr lang="en-US" sz="3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No </a:t>
            </a:r>
            <a:r>
              <a:rPr lang="en-US" sz="6600" dirty="0"/>
              <a:t>official </a:t>
            </a:r>
            <a:r>
              <a:rPr lang="en-US" sz="6600" dirty="0" smtClean="0"/>
              <a:t>name </a:t>
            </a:r>
            <a:r>
              <a:rPr lang="mr-IN" sz="6600" dirty="0" smtClean="0"/>
              <a:t>–</a:t>
            </a:r>
            <a:r>
              <a:rPr lang="en-US" sz="6600" dirty="0" smtClean="0"/>
              <a:t> biblical descriptions point OWNER-SHIP to whom the church belongs, giving GLORY only to Jesus.</a:t>
            </a:r>
          </a:p>
        </p:txBody>
      </p:sp>
    </p:spTree>
    <p:extLst>
      <p:ext uri="{BB962C8B-B14F-4D97-AF65-F5344CB8AC3E}">
        <p14:creationId xmlns:p14="http://schemas.microsoft.com/office/powerpoint/2010/main" val="315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01169" y="396017"/>
            <a:ext cx="2751828" cy="4707041"/>
            <a:chOff x="401169" y="558577"/>
            <a:chExt cx="2751828" cy="470704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1170" y="558577"/>
              <a:ext cx="2751827" cy="405523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401169" y="4680843"/>
              <a:ext cx="27518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Corbel" charset="0"/>
                  <a:ea typeface="Corbel" charset="0"/>
                  <a:cs typeface="Corbel" charset="0"/>
                </a:rPr>
                <a:t>Catholic</a:t>
              </a:r>
              <a:endParaRPr lang="en-US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66321" y="396017"/>
            <a:ext cx="2873137" cy="4707041"/>
            <a:chOff x="3266321" y="558577"/>
            <a:chExt cx="2873137" cy="470704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66321" y="558577"/>
              <a:ext cx="2873137" cy="405523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3266321" y="4680843"/>
              <a:ext cx="28731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Corbel" charset="0"/>
                  <a:ea typeface="Corbel" charset="0"/>
                  <a:cs typeface="Corbel" charset="0"/>
                </a:rPr>
                <a:t>Methodist</a:t>
              </a:r>
              <a:endParaRPr lang="en-US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52782" y="396017"/>
            <a:ext cx="2621201" cy="4707041"/>
            <a:chOff x="6252782" y="558577"/>
            <a:chExt cx="2621201" cy="470704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t="875"/>
            <a:stretch/>
          </p:blipFill>
          <p:spPr>
            <a:xfrm>
              <a:off x="6252783" y="558577"/>
              <a:ext cx="2621200" cy="405523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6252782" y="4680843"/>
              <a:ext cx="2621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Corbel" charset="0"/>
                  <a:ea typeface="Corbel" charset="0"/>
                  <a:cs typeface="Corbel" charset="0"/>
                </a:rPr>
                <a:t>Baptist</a:t>
              </a:r>
              <a:endParaRPr lang="en-US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987305" y="396017"/>
            <a:ext cx="2803525" cy="4707041"/>
            <a:chOff x="8987305" y="558577"/>
            <a:chExt cx="2803525" cy="470704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87307" y="558577"/>
              <a:ext cx="2803523" cy="405523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8987305" y="4680843"/>
              <a:ext cx="28035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Corbel" charset="0"/>
                  <a:ea typeface="Corbel" charset="0"/>
                  <a:cs typeface="Corbel" charset="0"/>
                </a:rPr>
                <a:t>Christian</a:t>
              </a:r>
              <a:endParaRPr lang="en-US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515979" y="5522912"/>
            <a:ext cx="11160043" cy="547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rPr>
              <a:t>The Bible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rPr>
              <a:t>ONLY makes </a:t>
            </a: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rPr>
              <a:t>Christians and churches of Christ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rPr>
              <a:t>ONLY.</a:t>
            </a:r>
            <a:endParaRPr lang="en-US" sz="32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36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The </a:t>
            </a:r>
            <a:r>
              <a:rPr lang="en-US" sz="3800" dirty="0" smtClean="0"/>
              <a:t>Organization </a:t>
            </a:r>
            <a:r>
              <a:rPr lang="en-US" sz="3800" dirty="0" smtClean="0"/>
              <a:t>of the Churches of Christ</a:t>
            </a:r>
            <a:endParaRPr lang="en-US" sz="3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200" dirty="0" smtClean="0"/>
              <a:t>Each local church is autonomous and overseen by ELDERS (Acts 20.28). DEACONS serve the church under the oversight of the eldership. SAINTS represent the members of a local body: </a:t>
            </a:r>
            <a:r>
              <a:rPr lang="en-US" sz="5200" dirty="0"/>
              <a:t>Phil 1.1</a:t>
            </a:r>
            <a:endParaRPr lang="en-US" sz="5200" dirty="0" smtClean="0"/>
          </a:p>
        </p:txBody>
      </p:sp>
    </p:spTree>
    <p:extLst>
      <p:ext uri="{BB962C8B-B14F-4D97-AF65-F5344CB8AC3E}">
        <p14:creationId xmlns:p14="http://schemas.microsoft.com/office/powerpoint/2010/main" val="1111472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540</Words>
  <Application>Microsoft Macintosh PowerPoint</Application>
  <PresentationFormat>Widescreen</PresentationFormat>
  <Paragraphs>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Calibri Light</vt:lpstr>
      <vt:lpstr>Corbel</vt:lpstr>
      <vt:lpstr>Arial</vt:lpstr>
      <vt:lpstr>Office Theme</vt:lpstr>
      <vt:lpstr>PowerPoint Presentation</vt:lpstr>
      <vt:lpstr>Why This Study? Consider the Following:</vt:lpstr>
      <vt:lpstr>PowerPoint Presentation</vt:lpstr>
      <vt:lpstr>PowerPoint Presentation</vt:lpstr>
      <vt:lpstr>PowerPoint Presentation</vt:lpstr>
      <vt:lpstr>The SEED Principle</vt:lpstr>
      <vt:lpstr>Descriptions of the Lord’s Church</vt:lpstr>
      <vt:lpstr>PowerPoint Presentation</vt:lpstr>
      <vt:lpstr>The Organization of the Churches of Christ</vt:lpstr>
      <vt:lpstr>The WORK of the Churches of Christ</vt:lpstr>
      <vt:lpstr>The HEART of the Churches of Christ</vt:lpstr>
      <vt:lpstr>You Shall Know a Church by Their FRUIT</vt:lpstr>
      <vt:lpstr>You Shall Know a Church by Their FRUIT</vt:lpstr>
      <vt:lpstr>PowerPoint Presentation</vt:lpstr>
      <vt:lpstr>You Shall Know a Church by Their FRUIT</vt:lpstr>
      <vt:lpstr>You Shall Know a Church by Their FRUIT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47</cp:revision>
  <dcterms:created xsi:type="dcterms:W3CDTF">2018-06-23T22:08:12Z</dcterms:created>
  <dcterms:modified xsi:type="dcterms:W3CDTF">2018-06-24T13:49:04Z</dcterms:modified>
</cp:coreProperties>
</file>