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59" r:id="rId4"/>
    <p:sldId id="258" r:id="rId5"/>
    <p:sldId id="260" r:id="rId6"/>
    <p:sldId id="265" r:id="rId7"/>
    <p:sldId id="266" r:id="rId8"/>
    <p:sldId id="261" r:id="rId9"/>
    <p:sldId id="263" r:id="rId10"/>
    <p:sldId id="262" r:id="rId11"/>
    <p:sldId id="264"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03"/>
    <p:restoredTop sz="94635"/>
  </p:normalViewPr>
  <p:slideViewPr>
    <p:cSldViewPr snapToGrid="0" snapToObjects="1" showGuides="1">
      <p:cViewPr varScale="1">
        <p:scale>
          <a:sx n="89" d="100"/>
          <a:sy n="89" d="100"/>
        </p:scale>
        <p:origin x="200" y="5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82CDF1-5978-0D4D-92D0-10D18D44764A}" type="datetimeFigureOut">
              <a:rPr lang="en-US" smtClean="0"/>
              <a:t>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BB55BC-3B3F-174E-9F00-63F64D2AB1AE}" type="slidenum">
              <a:rPr lang="en-US" smtClean="0"/>
              <a:t>‹#›</a:t>
            </a:fld>
            <a:endParaRPr lang="en-US"/>
          </a:p>
        </p:txBody>
      </p:sp>
    </p:spTree>
    <p:extLst>
      <p:ext uri="{BB962C8B-B14F-4D97-AF65-F5344CB8AC3E}">
        <p14:creationId xmlns:p14="http://schemas.microsoft.com/office/powerpoint/2010/main" val="700771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DA1364-7298-AC49-9A25-E575045B5DC8}" type="datetimeFigureOut">
              <a:rPr lang="en-US" smtClean="0"/>
              <a:t>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07DA9-D0AC-BE41-BD88-F071C7CC2DB1}" type="slidenum">
              <a:rPr lang="en-US" smtClean="0"/>
              <a:t>‹#›</a:t>
            </a:fld>
            <a:endParaRPr lang="en-US"/>
          </a:p>
        </p:txBody>
      </p:sp>
    </p:spTree>
    <p:extLst>
      <p:ext uri="{BB962C8B-B14F-4D97-AF65-F5344CB8AC3E}">
        <p14:creationId xmlns:p14="http://schemas.microsoft.com/office/powerpoint/2010/main" val="1802842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DA1364-7298-AC49-9A25-E575045B5DC8}" type="datetimeFigureOut">
              <a:rPr lang="en-US" smtClean="0"/>
              <a:t>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07DA9-D0AC-BE41-BD88-F071C7CC2DB1}" type="slidenum">
              <a:rPr lang="en-US" smtClean="0"/>
              <a:t>‹#›</a:t>
            </a:fld>
            <a:endParaRPr lang="en-US"/>
          </a:p>
        </p:txBody>
      </p:sp>
    </p:spTree>
    <p:extLst>
      <p:ext uri="{BB962C8B-B14F-4D97-AF65-F5344CB8AC3E}">
        <p14:creationId xmlns:p14="http://schemas.microsoft.com/office/powerpoint/2010/main" val="2018765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DA1364-7298-AC49-9A25-E575045B5DC8}" type="datetimeFigureOut">
              <a:rPr lang="en-US" smtClean="0"/>
              <a:t>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07DA9-D0AC-BE41-BD88-F071C7CC2DB1}" type="slidenum">
              <a:rPr lang="en-US" smtClean="0"/>
              <a:t>‹#›</a:t>
            </a:fld>
            <a:endParaRPr lang="en-US"/>
          </a:p>
        </p:txBody>
      </p:sp>
    </p:spTree>
    <p:extLst>
      <p:ext uri="{BB962C8B-B14F-4D97-AF65-F5344CB8AC3E}">
        <p14:creationId xmlns:p14="http://schemas.microsoft.com/office/powerpoint/2010/main" val="1290157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indent="0">
              <a:spcBef>
                <a:spcPts val="0"/>
              </a:spcBef>
              <a:buFont typeface="Arial" charset="0"/>
              <a:buNone/>
              <a:defRPr b="1">
                <a:latin typeface="Corbel" charset="0"/>
                <a:ea typeface="Corbel" charset="0"/>
                <a:cs typeface="Corbel"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0" indent="0">
              <a:spcBef>
                <a:spcPts val="0"/>
              </a:spcBef>
              <a:buNone/>
              <a:defRPr b="1">
                <a:latin typeface="Corbel" charset="0"/>
                <a:ea typeface="Corbel" charset="0"/>
                <a:cs typeface="Corbel" charset="0"/>
              </a:defRPr>
            </a:lvl1pPr>
            <a:lvl2pPr marL="457200" indent="0">
              <a:spcBef>
                <a:spcPts val="0"/>
              </a:spcBef>
              <a:buNone/>
              <a:defRPr b="1">
                <a:latin typeface="Corbel" charset="0"/>
                <a:ea typeface="Corbel" charset="0"/>
                <a:cs typeface="Corbel" charset="0"/>
              </a:defRPr>
            </a:lvl2pPr>
            <a:lvl3pPr marL="914400" indent="0">
              <a:spcBef>
                <a:spcPts val="0"/>
              </a:spcBef>
              <a:buNone/>
              <a:defRPr b="1">
                <a:latin typeface="Corbel" charset="0"/>
                <a:ea typeface="Corbel" charset="0"/>
                <a:cs typeface="Corbel" charset="0"/>
              </a:defRPr>
            </a:lvl3pPr>
            <a:lvl4pPr marL="1371600" indent="0">
              <a:spcBef>
                <a:spcPts val="0"/>
              </a:spcBef>
              <a:buNone/>
              <a:defRPr b="1">
                <a:latin typeface="Corbel" charset="0"/>
                <a:ea typeface="Corbel" charset="0"/>
                <a:cs typeface="Corbel" charset="0"/>
              </a:defRPr>
            </a:lvl4pPr>
            <a:lvl5pPr marL="1828800" indent="0">
              <a:spcBef>
                <a:spcPts val="0"/>
              </a:spcBef>
              <a:buNone/>
              <a:defRPr b="1">
                <a:latin typeface="Corbel" charset="0"/>
                <a:ea typeface="Corbel" charset="0"/>
                <a:cs typeface="Corbel"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DA1364-7298-AC49-9A25-E575045B5DC8}" type="datetimeFigureOut">
              <a:rPr lang="en-US" smtClean="0"/>
              <a:t>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07DA9-D0AC-BE41-BD88-F071C7CC2DB1}" type="slidenum">
              <a:rPr lang="en-US" smtClean="0"/>
              <a:t>‹#›</a:t>
            </a:fld>
            <a:endParaRPr lang="en-US"/>
          </a:p>
        </p:txBody>
      </p:sp>
    </p:spTree>
    <p:extLst>
      <p:ext uri="{BB962C8B-B14F-4D97-AF65-F5344CB8AC3E}">
        <p14:creationId xmlns:p14="http://schemas.microsoft.com/office/powerpoint/2010/main" val="15347523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DA1364-7298-AC49-9A25-E575045B5DC8}" type="datetimeFigureOut">
              <a:rPr lang="en-US" smtClean="0"/>
              <a:t>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07DA9-D0AC-BE41-BD88-F071C7CC2DB1}" type="slidenum">
              <a:rPr lang="en-US" smtClean="0"/>
              <a:t>‹#›</a:t>
            </a:fld>
            <a:endParaRPr lang="en-US"/>
          </a:p>
        </p:txBody>
      </p:sp>
    </p:spTree>
    <p:extLst>
      <p:ext uri="{BB962C8B-B14F-4D97-AF65-F5344CB8AC3E}">
        <p14:creationId xmlns:p14="http://schemas.microsoft.com/office/powerpoint/2010/main" val="1156746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DA1364-7298-AC49-9A25-E575045B5DC8}" type="datetimeFigureOut">
              <a:rPr lang="en-US" smtClean="0"/>
              <a:t>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07DA9-D0AC-BE41-BD88-F071C7CC2DB1}" type="slidenum">
              <a:rPr lang="en-US" smtClean="0"/>
              <a:t>‹#›</a:t>
            </a:fld>
            <a:endParaRPr lang="en-US"/>
          </a:p>
        </p:txBody>
      </p:sp>
    </p:spTree>
    <p:extLst>
      <p:ext uri="{BB962C8B-B14F-4D97-AF65-F5344CB8AC3E}">
        <p14:creationId xmlns:p14="http://schemas.microsoft.com/office/powerpoint/2010/main" val="266750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DA1364-7298-AC49-9A25-E575045B5DC8}" type="datetimeFigureOut">
              <a:rPr lang="en-US" smtClean="0"/>
              <a:t>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07DA9-D0AC-BE41-BD88-F071C7CC2DB1}" type="slidenum">
              <a:rPr lang="en-US" smtClean="0"/>
              <a:t>‹#›</a:t>
            </a:fld>
            <a:endParaRPr lang="en-US"/>
          </a:p>
        </p:txBody>
      </p:sp>
    </p:spTree>
    <p:extLst>
      <p:ext uri="{BB962C8B-B14F-4D97-AF65-F5344CB8AC3E}">
        <p14:creationId xmlns:p14="http://schemas.microsoft.com/office/powerpoint/2010/main" val="1480391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DA1364-7298-AC49-9A25-E575045B5DC8}" type="datetimeFigureOut">
              <a:rPr lang="en-US" smtClean="0"/>
              <a:t>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07DA9-D0AC-BE41-BD88-F071C7CC2DB1}" type="slidenum">
              <a:rPr lang="en-US" smtClean="0"/>
              <a:t>‹#›</a:t>
            </a:fld>
            <a:endParaRPr lang="en-US"/>
          </a:p>
        </p:txBody>
      </p:sp>
    </p:spTree>
    <p:extLst>
      <p:ext uri="{BB962C8B-B14F-4D97-AF65-F5344CB8AC3E}">
        <p14:creationId xmlns:p14="http://schemas.microsoft.com/office/powerpoint/2010/main" val="194507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DA1364-7298-AC49-9A25-E575045B5DC8}" type="datetimeFigureOut">
              <a:rPr lang="en-US" smtClean="0"/>
              <a:t>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07DA9-D0AC-BE41-BD88-F071C7CC2DB1}" type="slidenum">
              <a:rPr lang="en-US" smtClean="0"/>
              <a:t>‹#›</a:t>
            </a:fld>
            <a:endParaRPr lang="en-US"/>
          </a:p>
        </p:txBody>
      </p:sp>
    </p:spTree>
    <p:extLst>
      <p:ext uri="{BB962C8B-B14F-4D97-AF65-F5344CB8AC3E}">
        <p14:creationId xmlns:p14="http://schemas.microsoft.com/office/powerpoint/2010/main" val="612399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DA1364-7298-AC49-9A25-E575045B5DC8}" type="datetimeFigureOut">
              <a:rPr lang="en-US" smtClean="0"/>
              <a:t>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07DA9-D0AC-BE41-BD88-F071C7CC2DB1}" type="slidenum">
              <a:rPr lang="en-US" smtClean="0"/>
              <a:t>‹#›</a:t>
            </a:fld>
            <a:endParaRPr lang="en-US"/>
          </a:p>
        </p:txBody>
      </p:sp>
    </p:spTree>
    <p:extLst>
      <p:ext uri="{BB962C8B-B14F-4D97-AF65-F5344CB8AC3E}">
        <p14:creationId xmlns:p14="http://schemas.microsoft.com/office/powerpoint/2010/main" val="1859550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DA1364-7298-AC49-9A25-E575045B5DC8}" type="datetimeFigureOut">
              <a:rPr lang="en-US" smtClean="0"/>
              <a:t>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07DA9-D0AC-BE41-BD88-F071C7CC2DB1}" type="slidenum">
              <a:rPr lang="en-US" smtClean="0"/>
              <a:t>‹#›</a:t>
            </a:fld>
            <a:endParaRPr lang="en-US"/>
          </a:p>
        </p:txBody>
      </p:sp>
    </p:spTree>
    <p:extLst>
      <p:ext uri="{BB962C8B-B14F-4D97-AF65-F5344CB8AC3E}">
        <p14:creationId xmlns:p14="http://schemas.microsoft.com/office/powerpoint/2010/main" val="11279738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DA1364-7298-AC49-9A25-E575045B5DC8}" type="datetimeFigureOut">
              <a:rPr lang="en-US" smtClean="0"/>
              <a:t>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307DA9-D0AC-BE41-BD88-F071C7CC2DB1}" type="slidenum">
              <a:rPr lang="en-US" smtClean="0"/>
              <a:t>‹#›</a:t>
            </a:fld>
            <a:endParaRPr lang="en-US"/>
          </a:p>
        </p:txBody>
      </p:sp>
    </p:spTree>
    <p:extLst>
      <p:ext uri="{BB962C8B-B14F-4D97-AF65-F5344CB8AC3E}">
        <p14:creationId xmlns:p14="http://schemas.microsoft.com/office/powerpoint/2010/main" val="1979952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30332114"/>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200" dirty="0"/>
              <a:t>What Are Some Good Things We Fail to Do?</a:t>
            </a:r>
          </a:p>
        </p:txBody>
      </p:sp>
      <p:sp>
        <p:nvSpPr>
          <p:cNvPr id="3" name="Content Placeholder 2"/>
          <p:cNvSpPr>
            <a:spLocks noGrp="1"/>
          </p:cNvSpPr>
          <p:nvPr>
            <p:ph idx="1"/>
          </p:nvPr>
        </p:nvSpPr>
        <p:spPr/>
        <p:txBody>
          <a:bodyPr>
            <a:noAutofit/>
          </a:bodyPr>
          <a:lstStyle/>
          <a:p>
            <a:r>
              <a:rPr lang="en-US" sz="3400" dirty="0" smtClean="0"/>
              <a:t>Do we fail to be patient?</a:t>
            </a:r>
          </a:p>
          <a:p>
            <a:endParaRPr lang="en-US" sz="3400" dirty="0" smtClean="0"/>
          </a:p>
          <a:p>
            <a:r>
              <a:rPr lang="en-US" sz="3400" dirty="0" smtClean="0"/>
              <a:t>Do we fail to show hospitality?</a:t>
            </a:r>
          </a:p>
          <a:p>
            <a:endParaRPr lang="en-US" sz="3400" dirty="0" smtClean="0"/>
          </a:p>
          <a:p>
            <a:r>
              <a:rPr lang="en-US" sz="3400" dirty="0" smtClean="0"/>
              <a:t>Do we fail to pray for our enemies?</a:t>
            </a:r>
          </a:p>
          <a:p>
            <a:endParaRPr lang="en-US" sz="3400" dirty="0" smtClean="0"/>
          </a:p>
          <a:p>
            <a:r>
              <a:rPr lang="en-US" sz="3400" dirty="0" smtClean="0"/>
              <a:t>Do we fail to forgive each other?</a:t>
            </a:r>
          </a:p>
          <a:p>
            <a:endParaRPr lang="en-US" sz="3400" dirty="0" smtClean="0"/>
          </a:p>
          <a:p>
            <a:r>
              <a:rPr lang="en-US" sz="3400" dirty="0" smtClean="0"/>
              <a:t>Do we fail to pray for our government?</a:t>
            </a:r>
          </a:p>
        </p:txBody>
      </p:sp>
    </p:spTree>
    <p:extLst>
      <p:ext uri="{BB962C8B-B14F-4D97-AF65-F5344CB8AC3E}">
        <p14:creationId xmlns:p14="http://schemas.microsoft.com/office/powerpoint/2010/main" val="121101724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200" dirty="0"/>
              <a:t>What Are Some Good Things We Fail to Do?</a:t>
            </a:r>
          </a:p>
        </p:txBody>
      </p:sp>
      <p:sp>
        <p:nvSpPr>
          <p:cNvPr id="3" name="Content Placeholder 2"/>
          <p:cNvSpPr>
            <a:spLocks noGrp="1"/>
          </p:cNvSpPr>
          <p:nvPr>
            <p:ph idx="1"/>
          </p:nvPr>
        </p:nvSpPr>
        <p:spPr/>
        <p:txBody>
          <a:bodyPr>
            <a:noAutofit/>
          </a:bodyPr>
          <a:lstStyle/>
          <a:p>
            <a:r>
              <a:rPr lang="en-US" sz="3400" dirty="0" smtClean="0"/>
              <a:t>Do we fail to be thankful for our blessings?</a:t>
            </a:r>
          </a:p>
          <a:p>
            <a:endParaRPr lang="en-US" sz="3400" dirty="0" smtClean="0"/>
          </a:p>
          <a:p>
            <a:r>
              <a:rPr lang="en-US" sz="3400" dirty="0" smtClean="0"/>
              <a:t>Do we fail to practice justice?</a:t>
            </a:r>
          </a:p>
          <a:p>
            <a:endParaRPr lang="en-US" sz="3400" dirty="0" smtClean="0"/>
          </a:p>
          <a:p>
            <a:r>
              <a:rPr lang="en-US" sz="3400" dirty="0" smtClean="0"/>
              <a:t>Do we fail to love lost souls?</a:t>
            </a:r>
          </a:p>
          <a:p>
            <a:endParaRPr lang="en-US" sz="3400" dirty="0" smtClean="0"/>
          </a:p>
          <a:p>
            <a:r>
              <a:rPr lang="en-US" sz="3400" dirty="0" smtClean="0"/>
              <a:t>Do we fail to bear good fruit in our lives?</a:t>
            </a:r>
          </a:p>
          <a:p>
            <a:endParaRPr lang="en-US" sz="3400" dirty="0"/>
          </a:p>
          <a:p>
            <a:r>
              <a:rPr lang="en-US" sz="3400" dirty="0" smtClean="0"/>
              <a:t>Do we fail to show mercy to one another?</a:t>
            </a:r>
          </a:p>
        </p:txBody>
      </p:sp>
    </p:spTree>
    <p:extLst>
      <p:ext uri="{BB962C8B-B14F-4D97-AF65-F5344CB8AC3E}">
        <p14:creationId xmlns:p14="http://schemas.microsoft.com/office/powerpoint/2010/main" val="31158153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20031"/>
            <a:ext cx="10515600" cy="3817938"/>
          </a:xfrm>
        </p:spPr>
        <p:txBody>
          <a:bodyPr>
            <a:noAutofit/>
          </a:bodyPr>
          <a:lstStyle/>
          <a:p>
            <a:pPr algn="ctr"/>
            <a:r>
              <a:rPr lang="en-US" sz="7200" dirty="0" smtClean="0"/>
              <a:t>So whoever knows the right thing to do and fails to do it, for him it is sin.</a:t>
            </a:r>
          </a:p>
          <a:p>
            <a:pPr algn="ctr"/>
            <a:r>
              <a:rPr lang="en-US" sz="4400" dirty="0" smtClean="0"/>
              <a:t>James 4.17</a:t>
            </a:r>
          </a:p>
        </p:txBody>
      </p:sp>
    </p:spTree>
    <p:extLst>
      <p:ext uri="{BB962C8B-B14F-4D97-AF65-F5344CB8AC3E}">
        <p14:creationId xmlns:p14="http://schemas.microsoft.com/office/powerpoint/2010/main" val="849836770"/>
      </p:ext>
    </p:extLst>
  </p:cSld>
  <p:clrMapOvr>
    <a:masterClrMapping/>
  </p:clrMapOvr>
  <mc:AlternateContent xmlns:mc="http://schemas.openxmlformats.org/markup-compatibility/2006">
    <mc:Choice xmlns:p14="http://schemas.microsoft.com/office/powerpoint/2010/main" Requires="p14">
      <p:transition spd="slow">
        <p14:flip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Jesus Is Our Example</a:t>
            </a:r>
          </a:p>
        </p:txBody>
      </p:sp>
      <p:sp>
        <p:nvSpPr>
          <p:cNvPr id="3" name="Content Placeholder 2"/>
          <p:cNvSpPr>
            <a:spLocks noGrp="1"/>
          </p:cNvSpPr>
          <p:nvPr>
            <p:ph idx="1"/>
          </p:nvPr>
        </p:nvSpPr>
        <p:spPr/>
        <p:txBody>
          <a:bodyPr>
            <a:noAutofit/>
          </a:bodyPr>
          <a:lstStyle/>
          <a:p>
            <a:r>
              <a:rPr lang="en-US" sz="5200" dirty="0" smtClean="0"/>
              <a:t>Jesus </a:t>
            </a:r>
            <a:r>
              <a:rPr lang="en-US" sz="5200" dirty="0"/>
              <a:t>not only avoided doing evil, </a:t>
            </a:r>
            <a:r>
              <a:rPr lang="en-US" sz="5200" dirty="0" smtClean="0"/>
              <a:t>He </a:t>
            </a:r>
            <a:r>
              <a:rPr lang="en-US" sz="5200" dirty="0"/>
              <a:t>always did good: Acts 10.38</a:t>
            </a:r>
          </a:p>
          <a:p>
            <a:endParaRPr lang="en-US" sz="5200" dirty="0"/>
          </a:p>
          <a:p>
            <a:r>
              <a:rPr lang="en-US" sz="5200" dirty="0"/>
              <a:t>D</a:t>
            </a:r>
            <a:r>
              <a:rPr lang="en-US" sz="5200" dirty="0" smtClean="0"/>
              <a:t>iscipleship </a:t>
            </a:r>
            <a:r>
              <a:rPr lang="en-US" sz="5200" dirty="0"/>
              <a:t>is not just avoiding the bad things, it is also doing the good </a:t>
            </a:r>
            <a:r>
              <a:rPr lang="en-US" sz="5200" dirty="0" smtClean="0"/>
              <a:t>things</a:t>
            </a:r>
            <a:r>
              <a:rPr lang="en-US" sz="5200" dirty="0"/>
              <a:t>!</a:t>
            </a:r>
          </a:p>
        </p:txBody>
      </p:sp>
    </p:spTree>
    <p:extLst>
      <p:ext uri="{BB962C8B-B14F-4D97-AF65-F5344CB8AC3E}">
        <p14:creationId xmlns:p14="http://schemas.microsoft.com/office/powerpoint/2010/main" val="2065859076"/>
      </p:ext>
    </p:extLst>
  </p:cSld>
  <p:clrMapOvr>
    <a:masterClrMapping/>
  </p:clrMapOvr>
  <mc:AlternateContent xmlns:mc="http://schemas.openxmlformats.org/markup-compatibility/2006">
    <mc:Choice xmlns:p14="http://schemas.microsoft.com/office/powerpoint/2010/main" Requires="p14">
      <p:transition spd="slow">
        <p14:flip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12813"/>
            <a:ext cx="10515600" cy="5032375"/>
          </a:xfrm>
        </p:spPr>
        <p:txBody>
          <a:bodyPr>
            <a:noAutofit/>
          </a:bodyPr>
          <a:lstStyle/>
          <a:p>
            <a:pPr algn="ctr"/>
            <a:r>
              <a:rPr lang="en-US" sz="5200" dirty="0" smtClean="0"/>
              <a:t>And let us not grow weary of doing good, for in due season we will reap, if we do not give up. So then, as we have opportunity, let us do good to everyone, and especially to those who are of the household of faith.</a:t>
            </a:r>
          </a:p>
          <a:p>
            <a:pPr algn="ctr"/>
            <a:r>
              <a:rPr lang="en-US" sz="4400" dirty="0" smtClean="0"/>
              <a:t>Galatians 6.10</a:t>
            </a:r>
            <a:endParaRPr lang="en-US" sz="4400" dirty="0"/>
          </a:p>
        </p:txBody>
      </p:sp>
    </p:spTree>
    <p:extLst>
      <p:ext uri="{BB962C8B-B14F-4D97-AF65-F5344CB8AC3E}">
        <p14:creationId xmlns:p14="http://schemas.microsoft.com/office/powerpoint/2010/main" val="2044044737"/>
      </p:ext>
    </p:extLst>
  </p:cSld>
  <p:clrMapOvr>
    <a:masterClrMapping/>
  </p:clrMapOvr>
  <mc:AlternateContent xmlns:mc="http://schemas.openxmlformats.org/markup-compatibility/2006">
    <mc:Choice xmlns:p14="http://schemas.microsoft.com/office/powerpoint/2010/main" Requires="p14">
      <p:transition spd="slow">
        <p14:flip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What Is the “Undone Good”?</a:t>
            </a:r>
            <a:endParaRPr lang="en-US" sz="6000" dirty="0"/>
          </a:p>
        </p:txBody>
      </p:sp>
      <p:sp>
        <p:nvSpPr>
          <p:cNvPr id="3" name="Content Placeholder 2"/>
          <p:cNvSpPr>
            <a:spLocks noGrp="1"/>
          </p:cNvSpPr>
          <p:nvPr>
            <p:ph idx="1"/>
          </p:nvPr>
        </p:nvSpPr>
        <p:spPr/>
        <p:txBody>
          <a:bodyPr>
            <a:noAutofit/>
          </a:bodyPr>
          <a:lstStyle/>
          <a:p>
            <a:pPr algn="ctr"/>
            <a:r>
              <a:rPr lang="en-US" sz="7200" dirty="0" smtClean="0"/>
              <a:t>So whoever knows the right thing to do and fails to do it, for him it is sin.</a:t>
            </a:r>
          </a:p>
          <a:p>
            <a:pPr algn="ctr"/>
            <a:r>
              <a:rPr lang="en-US" sz="4400" dirty="0" smtClean="0"/>
              <a:t>James 4.17</a:t>
            </a:r>
          </a:p>
        </p:txBody>
      </p:sp>
    </p:spTree>
    <p:extLst>
      <p:ext uri="{BB962C8B-B14F-4D97-AF65-F5344CB8AC3E}">
        <p14:creationId xmlns:p14="http://schemas.microsoft.com/office/powerpoint/2010/main" val="1234704948"/>
      </p:ext>
    </p:extLst>
  </p:cSld>
  <p:clrMapOvr>
    <a:masterClrMapping/>
  </p:clrMapOvr>
  <mc:AlternateContent xmlns:mc="http://schemas.openxmlformats.org/markup-compatibility/2006">
    <mc:Choice xmlns:p14="http://schemas.microsoft.com/office/powerpoint/2010/main" Requires="p14">
      <p:transition spd="slow">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What Is the “Undone Good”?</a:t>
            </a:r>
            <a:endParaRPr lang="en-US" sz="6000" dirty="0"/>
          </a:p>
        </p:txBody>
      </p:sp>
      <p:sp>
        <p:nvSpPr>
          <p:cNvPr id="3" name="Content Placeholder 2"/>
          <p:cNvSpPr>
            <a:spLocks noGrp="1"/>
          </p:cNvSpPr>
          <p:nvPr>
            <p:ph idx="1"/>
          </p:nvPr>
        </p:nvSpPr>
        <p:spPr/>
        <p:txBody>
          <a:bodyPr>
            <a:normAutofit/>
          </a:bodyPr>
          <a:lstStyle/>
          <a:p>
            <a:r>
              <a:rPr lang="en-US" sz="7200" dirty="0" smtClean="0"/>
              <a:t>When we violate or fail to keep God’s law, we have transgressed - we have sinned (1 John 3.4)</a:t>
            </a:r>
            <a:endParaRPr lang="en-US" sz="7200" dirty="0"/>
          </a:p>
        </p:txBody>
      </p:sp>
    </p:spTree>
    <p:extLst>
      <p:ext uri="{BB962C8B-B14F-4D97-AF65-F5344CB8AC3E}">
        <p14:creationId xmlns:p14="http://schemas.microsoft.com/office/powerpoint/2010/main" val="162243445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Types of Sin:</a:t>
            </a:r>
            <a:endParaRPr lang="en-US" sz="6000" dirty="0"/>
          </a:p>
        </p:txBody>
      </p:sp>
      <p:sp>
        <p:nvSpPr>
          <p:cNvPr id="3" name="Content Placeholder 2"/>
          <p:cNvSpPr>
            <a:spLocks noGrp="1"/>
          </p:cNvSpPr>
          <p:nvPr>
            <p:ph idx="1"/>
          </p:nvPr>
        </p:nvSpPr>
        <p:spPr/>
        <p:txBody>
          <a:bodyPr>
            <a:normAutofit/>
          </a:bodyPr>
          <a:lstStyle/>
          <a:p>
            <a:r>
              <a:rPr lang="en-US" sz="5800" dirty="0" smtClean="0"/>
              <a:t>Sins of Commission: when we do something bad</a:t>
            </a:r>
          </a:p>
          <a:p>
            <a:endParaRPr lang="en-US" sz="5800" dirty="0" smtClean="0"/>
          </a:p>
          <a:p>
            <a:r>
              <a:rPr lang="en-US" sz="5800" dirty="0" smtClean="0"/>
              <a:t>Sins of Omission: failure to do something good</a:t>
            </a:r>
          </a:p>
        </p:txBody>
      </p:sp>
    </p:spTree>
    <p:extLst>
      <p:ext uri="{BB962C8B-B14F-4D97-AF65-F5344CB8AC3E}">
        <p14:creationId xmlns:p14="http://schemas.microsoft.com/office/powerpoint/2010/main" val="2125485771"/>
      </p:ext>
    </p:extLst>
  </p:cSld>
  <p:clrMapOvr>
    <a:masterClrMapping/>
  </p:clrMapOvr>
  <mc:AlternateContent xmlns:mc="http://schemas.openxmlformats.org/markup-compatibility/2006">
    <mc:Choice xmlns:p14="http://schemas.microsoft.com/office/powerpoint/2010/main" Requires="p14">
      <p:transition spd="slow">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Examples of Undone Good</a:t>
            </a:r>
            <a:endParaRPr lang="en-US" sz="6000" dirty="0"/>
          </a:p>
        </p:txBody>
      </p:sp>
      <p:sp>
        <p:nvSpPr>
          <p:cNvPr id="3" name="Content Placeholder 2"/>
          <p:cNvSpPr>
            <a:spLocks noGrp="1"/>
          </p:cNvSpPr>
          <p:nvPr>
            <p:ph idx="1"/>
          </p:nvPr>
        </p:nvSpPr>
        <p:spPr/>
        <p:txBody>
          <a:bodyPr>
            <a:normAutofit/>
          </a:bodyPr>
          <a:lstStyle/>
          <a:p>
            <a:r>
              <a:rPr lang="en-US" sz="5400" dirty="0" smtClean="0"/>
              <a:t>Luke 10.30-37</a:t>
            </a:r>
          </a:p>
        </p:txBody>
      </p:sp>
    </p:spTree>
    <p:extLst>
      <p:ext uri="{BB962C8B-B14F-4D97-AF65-F5344CB8AC3E}">
        <p14:creationId xmlns:p14="http://schemas.microsoft.com/office/powerpoint/2010/main" val="427696003"/>
      </p:ext>
    </p:extLst>
  </p:cSld>
  <p:clrMapOvr>
    <a:masterClrMapping/>
  </p:clrMapOvr>
  <mc:AlternateContent xmlns:mc="http://schemas.openxmlformats.org/markup-compatibility/2006">
    <mc:Choice xmlns:p14="http://schemas.microsoft.com/office/powerpoint/2010/main" Requires="p14">
      <p:transition spd="slow">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Examples of Undone Good</a:t>
            </a:r>
            <a:endParaRPr lang="en-US" sz="6000" dirty="0"/>
          </a:p>
        </p:txBody>
      </p:sp>
      <p:sp>
        <p:nvSpPr>
          <p:cNvPr id="3" name="Content Placeholder 2"/>
          <p:cNvSpPr>
            <a:spLocks noGrp="1"/>
          </p:cNvSpPr>
          <p:nvPr>
            <p:ph idx="1"/>
          </p:nvPr>
        </p:nvSpPr>
        <p:spPr/>
        <p:txBody>
          <a:bodyPr>
            <a:normAutofit/>
          </a:bodyPr>
          <a:lstStyle/>
          <a:p>
            <a:r>
              <a:rPr lang="en-US" sz="5400" dirty="0" smtClean="0"/>
              <a:t>Luke 10.30-37 - What was their sin?</a:t>
            </a:r>
          </a:p>
          <a:p>
            <a:endParaRPr lang="en-US" sz="5400" dirty="0"/>
          </a:p>
          <a:p>
            <a:r>
              <a:rPr lang="en-US" sz="5400" dirty="0" smtClean="0"/>
              <a:t>Matt. 25.41-45</a:t>
            </a:r>
          </a:p>
        </p:txBody>
      </p:sp>
    </p:spTree>
    <p:extLst>
      <p:ext uri="{BB962C8B-B14F-4D97-AF65-F5344CB8AC3E}">
        <p14:creationId xmlns:p14="http://schemas.microsoft.com/office/powerpoint/2010/main" val="127138853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Examples of Undone Good</a:t>
            </a:r>
            <a:endParaRPr lang="en-US" sz="6000" dirty="0"/>
          </a:p>
        </p:txBody>
      </p:sp>
      <p:sp>
        <p:nvSpPr>
          <p:cNvPr id="3" name="Content Placeholder 2"/>
          <p:cNvSpPr>
            <a:spLocks noGrp="1"/>
          </p:cNvSpPr>
          <p:nvPr>
            <p:ph idx="1"/>
          </p:nvPr>
        </p:nvSpPr>
        <p:spPr/>
        <p:txBody>
          <a:bodyPr>
            <a:normAutofit/>
          </a:bodyPr>
          <a:lstStyle/>
          <a:p>
            <a:r>
              <a:rPr lang="en-US" sz="5400" dirty="0" smtClean="0"/>
              <a:t>Luke 10.30-37 - What was their sin?</a:t>
            </a:r>
          </a:p>
          <a:p>
            <a:endParaRPr lang="en-US" sz="5400" dirty="0"/>
          </a:p>
          <a:p>
            <a:r>
              <a:rPr lang="en-US" sz="5400" dirty="0" smtClean="0"/>
              <a:t>Matt. 25.41-45 - </a:t>
            </a:r>
            <a:r>
              <a:rPr lang="en-US" sz="5200" dirty="0" smtClean="0"/>
              <a:t>What was their sin?</a:t>
            </a:r>
          </a:p>
        </p:txBody>
      </p:sp>
    </p:spTree>
    <p:extLst>
      <p:ext uri="{BB962C8B-B14F-4D97-AF65-F5344CB8AC3E}">
        <p14:creationId xmlns:p14="http://schemas.microsoft.com/office/powerpoint/2010/main" val="173005326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200" dirty="0"/>
              <a:t>What Are Some Good Things We Fail to Do?</a:t>
            </a:r>
          </a:p>
        </p:txBody>
      </p:sp>
      <p:sp>
        <p:nvSpPr>
          <p:cNvPr id="3" name="Content Placeholder 2"/>
          <p:cNvSpPr>
            <a:spLocks noGrp="1"/>
          </p:cNvSpPr>
          <p:nvPr>
            <p:ph idx="1"/>
          </p:nvPr>
        </p:nvSpPr>
        <p:spPr>
          <a:xfrm>
            <a:off x="838199" y="1825625"/>
            <a:ext cx="11020425" cy="4351338"/>
          </a:xfrm>
        </p:spPr>
        <p:txBody>
          <a:bodyPr>
            <a:noAutofit/>
          </a:bodyPr>
          <a:lstStyle/>
          <a:p>
            <a:r>
              <a:rPr lang="en-US" sz="3400" dirty="0" smtClean="0"/>
              <a:t>Do we fail to pray regularly?</a:t>
            </a:r>
          </a:p>
          <a:p>
            <a:endParaRPr lang="en-US" sz="3400" dirty="0" smtClean="0"/>
          </a:p>
          <a:p>
            <a:r>
              <a:rPr lang="en-US" sz="3400" dirty="0" smtClean="0"/>
              <a:t>Do we fail to be faithful stewards of God’s blessings?</a:t>
            </a:r>
          </a:p>
          <a:p>
            <a:endParaRPr lang="en-US" sz="3400" dirty="0" smtClean="0"/>
          </a:p>
          <a:p>
            <a:r>
              <a:rPr lang="en-US" sz="3400" dirty="0" smtClean="0"/>
              <a:t>Do we fail to give with a cheerful heart?</a:t>
            </a:r>
          </a:p>
          <a:p>
            <a:endParaRPr lang="en-US" sz="3400" dirty="0" smtClean="0"/>
          </a:p>
          <a:p>
            <a:r>
              <a:rPr lang="en-US" sz="3400" dirty="0" smtClean="0"/>
              <a:t>Do we fail to fulfill our family duties?</a:t>
            </a:r>
          </a:p>
          <a:p>
            <a:endParaRPr lang="en-US" sz="3400" dirty="0" smtClean="0"/>
          </a:p>
          <a:p>
            <a:r>
              <a:rPr lang="en-US" sz="3400" dirty="0" smtClean="0"/>
              <a:t>Do we fail to sing with all our heart in the assembly?</a:t>
            </a:r>
          </a:p>
        </p:txBody>
      </p:sp>
    </p:spTree>
    <p:extLst>
      <p:ext uri="{BB962C8B-B14F-4D97-AF65-F5344CB8AC3E}">
        <p14:creationId xmlns:p14="http://schemas.microsoft.com/office/powerpoint/2010/main" val="1061116977"/>
      </p:ext>
    </p:extLst>
  </p:cSld>
  <p:clrMapOvr>
    <a:masterClrMapping/>
  </p:clrMapOvr>
  <mc:AlternateContent xmlns:mc="http://schemas.openxmlformats.org/markup-compatibility/2006">
    <mc:Choice xmlns:p14="http://schemas.microsoft.com/office/powerpoint/2010/main" Requires="p14">
      <p:transition spd="slow">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200" dirty="0"/>
              <a:t>What Are Some Good Things We Fail to Do?</a:t>
            </a:r>
          </a:p>
        </p:txBody>
      </p:sp>
      <p:sp>
        <p:nvSpPr>
          <p:cNvPr id="3" name="Content Placeholder 2"/>
          <p:cNvSpPr>
            <a:spLocks noGrp="1"/>
          </p:cNvSpPr>
          <p:nvPr>
            <p:ph idx="1"/>
          </p:nvPr>
        </p:nvSpPr>
        <p:spPr>
          <a:xfrm>
            <a:off x="838199" y="1825625"/>
            <a:ext cx="10691813" cy="4351338"/>
          </a:xfrm>
        </p:spPr>
        <p:txBody>
          <a:bodyPr>
            <a:noAutofit/>
          </a:bodyPr>
          <a:lstStyle/>
          <a:p>
            <a:r>
              <a:rPr lang="en-US" sz="3400" dirty="0" smtClean="0"/>
              <a:t>Do we fail to study the Bible regularly?</a:t>
            </a:r>
          </a:p>
          <a:p>
            <a:endParaRPr lang="en-US" sz="3400" dirty="0" smtClean="0"/>
          </a:p>
          <a:p>
            <a:r>
              <a:rPr lang="en-US" sz="3400" dirty="0" smtClean="0"/>
              <a:t>Do we fail to stand up for what is right?</a:t>
            </a:r>
          </a:p>
          <a:p>
            <a:endParaRPr lang="en-US" sz="3400" dirty="0" smtClean="0"/>
          </a:p>
          <a:p>
            <a:r>
              <a:rPr lang="en-US" sz="3400" dirty="0" smtClean="0"/>
              <a:t>Do we fail to openly confess Jesus?</a:t>
            </a:r>
          </a:p>
          <a:p>
            <a:endParaRPr lang="en-US" sz="3400" dirty="0" smtClean="0"/>
          </a:p>
          <a:p>
            <a:r>
              <a:rPr lang="en-US" sz="3400" dirty="0" smtClean="0"/>
              <a:t>Do we fail to encourage our brethren by our attendance?</a:t>
            </a:r>
          </a:p>
          <a:p>
            <a:endParaRPr lang="en-US" sz="3400" dirty="0"/>
          </a:p>
          <a:p>
            <a:r>
              <a:rPr lang="en-US" sz="3400" dirty="0" smtClean="0"/>
              <a:t>Do we fail to grow spiritually?</a:t>
            </a:r>
          </a:p>
        </p:txBody>
      </p:sp>
    </p:spTree>
    <p:extLst>
      <p:ext uri="{BB962C8B-B14F-4D97-AF65-F5344CB8AC3E}">
        <p14:creationId xmlns:p14="http://schemas.microsoft.com/office/powerpoint/2010/main" val="65158770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3929</TotalTime>
  <Words>455</Words>
  <Application>Microsoft Macintosh PowerPoint</Application>
  <PresentationFormat>Widescreen</PresentationFormat>
  <Paragraphs>67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Calibri Light</vt:lpstr>
      <vt:lpstr>Corbel</vt:lpstr>
      <vt:lpstr>Arial</vt:lpstr>
      <vt:lpstr>Office Theme</vt:lpstr>
      <vt:lpstr>PowerPoint Presentation</vt:lpstr>
      <vt:lpstr>What Is the “Undone Good”?</vt:lpstr>
      <vt:lpstr>What Is the “Undone Good”?</vt:lpstr>
      <vt:lpstr>Types of Sin:</vt:lpstr>
      <vt:lpstr>Examples of Undone Good</vt:lpstr>
      <vt:lpstr>Examples of Undone Good</vt:lpstr>
      <vt:lpstr>Examples of Undone Good</vt:lpstr>
      <vt:lpstr>What Are Some Good Things We Fail to Do?</vt:lpstr>
      <vt:lpstr>What Are Some Good Things We Fail to Do?</vt:lpstr>
      <vt:lpstr>What Are Some Good Things We Fail to Do?</vt:lpstr>
      <vt:lpstr>What Are Some Good Things We Fail to Do?</vt:lpstr>
      <vt:lpstr>PowerPoint Presentation</vt:lpstr>
      <vt:lpstr>Jesus Is Our Example</vt:lpstr>
      <vt:lpstr>PowerPoint Presentation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22</cp:revision>
  <dcterms:created xsi:type="dcterms:W3CDTF">2018-05-20T20:55:08Z</dcterms:created>
  <dcterms:modified xsi:type="dcterms:W3CDTF">2018-05-23T14:24:49Z</dcterms:modified>
</cp:coreProperties>
</file>