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5"/>
    <p:restoredTop sz="94609"/>
  </p:normalViewPr>
  <p:slideViewPr>
    <p:cSldViewPr snapToGrid="0" snapToObjects="1" showGuides="1">
      <p:cViewPr varScale="1">
        <p:scale>
          <a:sx n="89" d="100"/>
          <a:sy n="89" d="100"/>
        </p:scale>
        <p:origin x="200" y="5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05D1E-0B99-4446-A97E-C7D624F61797}" type="datetimeFigureOut">
              <a:rPr lang="en-US" smtClean="0"/>
              <a:t>4/27/18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0EA4-542D-C947-BBCE-B7574C25A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60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05D1E-0B99-4446-A97E-C7D624F61797}" type="datetimeFigureOut">
              <a:rPr lang="en-US" smtClean="0"/>
              <a:t>4/27/18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0EA4-542D-C947-BBCE-B7574C25A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7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05D1E-0B99-4446-A97E-C7D624F61797}" type="datetimeFigureOut">
              <a:rPr lang="en-US" smtClean="0"/>
              <a:t>4/27/18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0EA4-542D-C947-BBCE-B7574C25A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42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4572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2pPr>
            <a:lvl3pPr marL="9144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3pPr>
            <a:lvl4pPr marL="13716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4pPr>
            <a:lvl5pPr marL="18288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05D1E-0B99-4446-A97E-C7D624F61797}" type="datetimeFigureOut">
              <a:rPr lang="en-US" smtClean="0"/>
              <a:t>4/27/18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0EA4-542D-C947-BBCE-B7574C25A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24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05D1E-0B99-4446-A97E-C7D624F61797}" type="datetimeFigureOut">
              <a:rPr lang="en-US" smtClean="0"/>
              <a:t>4/27/18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0EA4-542D-C947-BBCE-B7574C25A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05D1E-0B99-4446-A97E-C7D624F61797}" type="datetimeFigureOut">
              <a:rPr lang="en-US" smtClean="0"/>
              <a:t>4/27/18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0EA4-542D-C947-BBCE-B7574C25A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2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05D1E-0B99-4446-A97E-C7D624F61797}" type="datetimeFigureOut">
              <a:rPr lang="en-US" smtClean="0"/>
              <a:t>4/27/18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0EA4-542D-C947-BBCE-B7574C25A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96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05D1E-0B99-4446-A97E-C7D624F61797}" type="datetimeFigureOut">
              <a:rPr lang="en-US" smtClean="0"/>
              <a:t>4/27/18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0EA4-542D-C947-BBCE-B7574C25A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13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05D1E-0B99-4446-A97E-C7D624F61797}" type="datetimeFigureOut">
              <a:rPr lang="en-US" smtClean="0"/>
              <a:t>4/27/18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0EA4-542D-C947-BBCE-B7574C25A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6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05D1E-0B99-4446-A97E-C7D624F61797}" type="datetimeFigureOut">
              <a:rPr lang="en-US" smtClean="0"/>
              <a:t>4/27/18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0EA4-542D-C947-BBCE-B7574C25A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23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05D1E-0B99-4446-A97E-C7D624F61797}" type="datetimeFigureOut">
              <a:rPr lang="en-US" smtClean="0"/>
              <a:t>4/27/18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0EA4-542D-C947-BBCE-B7574C25A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64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05D1E-0B99-4446-A97E-C7D624F61797}" type="datetimeFigureOut">
              <a:rPr lang="en-US" smtClean="0"/>
              <a:t>4/27/18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10EA4-542D-C947-BBCE-B7574C25A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8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71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When Sin is in the Camp?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3600" dirty="0"/>
              <a:t>We cannot have victory in </a:t>
            </a:r>
            <a:r>
              <a:rPr lang="en-US" sz="3600" dirty="0" smtClean="0"/>
              <a:t>Christ: Josh. 7.1-9</a:t>
            </a:r>
          </a:p>
          <a:p>
            <a:endParaRPr lang="en-US" sz="2000" dirty="0" smtClean="0"/>
          </a:p>
          <a:p>
            <a:pPr lvl="0"/>
            <a:r>
              <a:rPr lang="en-US" sz="3600" dirty="0" smtClean="0"/>
              <a:t>We discourage ourselves and those around us: 7.5-9</a:t>
            </a:r>
            <a:endParaRPr lang="en-US" sz="3600" dirty="0" smtClean="0"/>
          </a:p>
          <a:p>
            <a:endParaRPr lang="en-US" sz="2000" dirty="0" smtClean="0"/>
          </a:p>
          <a:p>
            <a:r>
              <a:rPr lang="en-US" sz="3600" dirty="0" smtClean="0"/>
              <a:t>God </a:t>
            </a:r>
            <a:r>
              <a:rPr lang="en-US" sz="3600" dirty="0"/>
              <a:t>is with us no </a:t>
            </a:r>
            <a:r>
              <a:rPr lang="en-US" sz="3600" dirty="0" smtClean="0"/>
              <a:t>more: 7.10-13</a:t>
            </a:r>
            <a:endParaRPr lang="en-US" sz="3600" dirty="0"/>
          </a:p>
          <a:p>
            <a:endParaRPr lang="en-US" sz="2000" dirty="0" smtClean="0"/>
          </a:p>
          <a:p>
            <a:r>
              <a:rPr lang="en-US" sz="3600" dirty="0" smtClean="0"/>
              <a:t>It </a:t>
            </a:r>
            <a:r>
              <a:rPr lang="en-US" sz="3600" dirty="0"/>
              <a:t>causes us to sin </a:t>
            </a:r>
            <a:r>
              <a:rPr lang="en-US" sz="3600" dirty="0" smtClean="0"/>
              <a:t>more: 7.19-21</a:t>
            </a:r>
            <a:endParaRPr lang="en-US" sz="3600" dirty="0" smtClean="0"/>
          </a:p>
          <a:p>
            <a:pPr lvl="0"/>
            <a:endParaRPr lang="en-US" sz="2000" dirty="0"/>
          </a:p>
          <a:p>
            <a:r>
              <a:rPr lang="en-US" sz="3600" dirty="0" smtClean="0"/>
              <a:t>We become devoted to destruction: </a:t>
            </a:r>
            <a:r>
              <a:rPr lang="en-US" sz="3600" dirty="0" smtClean="0"/>
              <a:t>7.1</a:t>
            </a:r>
            <a:r>
              <a:rPr lang="en-US" sz="3600" dirty="0"/>
              <a:t>, </a:t>
            </a:r>
            <a:r>
              <a:rPr lang="en-US" sz="3600" dirty="0" smtClean="0"/>
              <a:t>12, </a:t>
            </a:r>
            <a:r>
              <a:rPr lang="en-US" sz="3600" dirty="0"/>
              <a:t>15, </a:t>
            </a:r>
            <a:r>
              <a:rPr lang="en-US" sz="3600" dirty="0" smtClean="0"/>
              <a:t>25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4887479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What is hiding in our tent?</a:t>
            </a:r>
          </a:p>
          <a:p>
            <a:pPr algn="ctr"/>
            <a:endParaRPr lang="en-US" sz="6600" dirty="0"/>
          </a:p>
          <a:p>
            <a:pPr algn="ctr"/>
            <a:r>
              <a:rPr lang="en-US" sz="4000" dirty="0" smtClean="0"/>
              <a:t>“Whoever conceals his transgressions will not prosper, but he who confesses and forsakes them will </a:t>
            </a:r>
            <a:r>
              <a:rPr lang="en-US" sz="4000" smtClean="0"/>
              <a:t>obtain mercy.” </a:t>
            </a:r>
            <a:r>
              <a:rPr lang="en-US" sz="4000" dirty="0" smtClean="0"/>
              <a:t>Proverbs 28.13</a:t>
            </a:r>
          </a:p>
        </p:txBody>
      </p:sp>
    </p:spTree>
    <p:extLst>
      <p:ext uri="{BB962C8B-B14F-4D97-AF65-F5344CB8AC3E}">
        <p14:creationId xmlns:p14="http://schemas.microsoft.com/office/powerpoint/2010/main" val="1056124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2956</TotalTime>
  <Words>86</Words>
  <Application>Microsoft Macintosh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Calibri Light</vt:lpstr>
      <vt:lpstr>Corbel</vt:lpstr>
      <vt:lpstr>Arial</vt:lpstr>
      <vt:lpstr>Office Theme</vt:lpstr>
      <vt:lpstr>PowerPoint Presentation</vt:lpstr>
      <vt:lpstr>What Happens When Sin is in the Camp?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10</cp:revision>
  <dcterms:created xsi:type="dcterms:W3CDTF">2018-04-27T20:46:37Z</dcterms:created>
  <dcterms:modified xsi:type="dcterms:W3CDTF">2018-04-29T22:03:34Z</dcterms:modified>
</cp:coreProperties>
</file>