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94"/>
    <p:restoredTop sz="94635"/>
  </p:normalViewPr>
  <p:slideViewPr>
    <p:cSldViewPr snapToGrid="0" snapToObjects="1" showGuides="1">
      <p:cViewPr varScale="1">
        <p:scale>
          <a:sx n="105" d="100"/>
          <a:sy n="105" d="100"/>
        </p:scale>
        <p:origin x="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4CCF9-1DBD-F24E-97FC-62AFA1173EC2}" type="datetimeFigureOut">
              <a:rPr lang="en-US" smtClean="0"/>
              <a:t>4/22/18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4CC62-C876-5F44-81AF-D0244F0F7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CC62-C876-5F44-81AF-D0244F0F7C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595E-8109-0A43-AB2A-A6BD4D058B1C}" type="datetimeFigureOut">
              <a:rPr lang="en-US" smtClean="0"/>
              <a:t>4/22/18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87C8-0021-8942-840B-6CFBDBC70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8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595E-8109-0A43-AB2A-A6BD4D058B1C}" type="datetimeFigureOut">
              <a:rPr lang="en-US" smtClean="0"/>
              <a:t>4/22/18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87C8-0021-8942-840B-6CFBDBC70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595E-8109-0A43-AB2A-A6BD4D058B1C}" type="datetimeFigureOut">
              <a:rPr lang="en-US" smtClean="0"/>
              <a:t>4/22/18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87C8-0021-8942-840B-6CFBDBC70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tx1"/>
                </a:solidFill>
                <a:effectLst/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  <a:effectLst/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tx1"/>
                </a:solidFill>
                <a:effectLst/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tx1"/>
                </a:solidFill>
                <a:effectLst/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tx1"/>
                </a:solidFill>
                <a:effectLst/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tx1"/>
                </a:solidFill>
                <a:effectLst/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595E-8109-0A43-AB2A-A6BD4D058B1C}" type="datetimeFigureOut">
              <a:rPr lang="en-US" smtClean="0"/>
              <a:t>4/22/18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87C8-0021-8942-840B-6CFBDBC70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04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595E-8109-0A43-AB2A-A6BD4D058B1C}" type="datetimeFigureOut">
              <a:rPr lang="en-US" smtClean="0"/>
              <a:t>4/22/18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87C8-0021-8942-840B-6CFBDBC70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7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595E-8109-0A43-AB2A-A6BD4D058B1C}" type="datetimeFigureOut">
              <a:rPr lang="en-US" smtClean="0"/>
              <a:t>4/22/18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87C8-0021-8942-840B-6CFBDBC70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01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595E-8109-0A43-AB2A-A6BD4D058B1C}" type="datetimeFigureOut">
              <a:rPr lang="en-US" smtClean="0"/>
              <a:t>4/22/18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87C8-0021-8942-840B-6CFBDBC70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2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595E-8109-0A43-AB2A-A6BD4D058B1C}" type="datetimeFigureOut">
              <a:rPr lang="en-US" smtClean="0"/>
              <a:t>4/22/18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87C8-0021-8942-840B-6CFBDBC70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8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595E-8109-0A43-AB2A-A6BD4D058B1C}" type="datetimeFigureOut">
              <a:rPr lang="en-US" smtClean="0"/>
              <a:t>4/22/18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87C8-0021-8942-840B-6CFBDBC70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9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595E-8109-0A43-AB2A-A6BD4D058B1C}" type="datetimeFigureOut">
              <a:rPr lang="en-US" smtClean="0"/>
              <a:t>4/22/18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87C8-0021-8942-840B-6CFBDBC70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0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595E-8109-0A43-AB2A-A6BD4D058B1C}" type="datetimeFigureOut">
              <a:rPr lang="en-US" smtClean="0"/>
              <a:t>4/22/18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87C8-0021-8942-840B-6CFBDBC70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6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595E-8109-0A43-AB2A-A6BD4D058B1C}" type="datetimeFigureOut">
              <a:rPr lang="en-US" smtClean="0"/>
              <a:t>4/22/18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487C8-0021-8942-840B-6CFBDBC70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3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4371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Resolve to Praise 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r>
              <a:rPr lang="en-US" sz="3600" dirty="0" smtClean="0"/>
              <a:t>David praised and proclaimed God with all his heart.</a:t>
            </a:r>
          </a:p>
          <a:p>
            <a:endParaRPr lang="en-US" sz="3600" dirty="0" smtClean="0"/>
          </a:p>
          <a:p>
            <a:r>
              <a:rPr lang="en-US" sz="3600" dirty="0" smtClean="0"/>
              <a:t>When we praise God and recount all that he has done, it gives us hope in our hardships – it reminds us that God is still on his throne.</a:t>
            </a:r>
          </a:p>
          <a:p>
            <a:endParaRPr lang="en-US" sz="3600" dirty="0"/>
          </a:p>
          <a:p>
            <a:r>
              <a:rPr lang="en-US" sz="3600" dirty="0" smtClean="0"/>
              <a:t>Those who do not praise God do not remember him: cf. </a:t>
            </a:r>
            <a:r>
              <a:rPr lang="pt-BR" sz="3600" dirty="0" err="1" smtClean="0"/>
              <a:t>Psalm</a:t>
            </a:r>
            <a:r>
              <a:rPr lang="pt-BR" sz="3600" dirty="0" smtClean="0"/>
              <a:t> 106.7, 21-22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354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God Done? 3-10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r>
              <a:rPr lang="en-US" sz="3600" dirty="0"/>
              <a:t>David’s enemies retreated from God’s </a:t>
            </a:r>
            <a:r>
              <a:rPr lang="en-US" sz="3600" dirty="0" smtClean="0"/>
              <a:t>power</a:t>
            </a:r>
            <a:r>
              <a:rPr lang="en-US" sz="3600" dirty="0"/>
              <a:t> </a:t>
            </a:r>
            <a:r>
              <a:rPr lang="en-US" sz="3600" dirty="0" smtClean="0"/>
              <a:t>– </a:t>
            </a:r>
            <a:r>
              <a:rPr lang="en-US" sz="3600" dirty="0"/>
              <a:t>God was victorious</a:t>
            </a:r>
            <a:r>
              <a:rPr lang="en-US" sz="3600" dirty="0" smtClean="0"/>
              <a:t>!</a:t>
            </a:r>
          </a:p>
          <a:p>
            <a:endParaRPr lang="en-US" sz="3600" dirty="0">
              <a:solidFill>
                <a:schemeClr val="tx1"/>
              </a:solidFill>
              <a:effectLst/>
            </a:endParaRPr>
          </a:p>
          <a:p>
            <a:r>
              <a:rPr lang="en-US" sz="3600" dirty="0">
                <a:effectLst/>
              </a:rPr>
              <a:t>God is on </a:t>
            </a:r>
            <a:r>
              <a:rPr lang="en-US" sz="3600" dirty="0" smtClean="0">
                <a:effectLst/>
              </a:rPr>
              <a:t>his </a:t>
            </a:r>
            <a:r>
              <a:rPr lang="en-US" sz="3600" dirty="0">
                <a:effectLst/>
              </a:rPr>
              <a:t>throne </a:t>
            </a:r>
            <a:r>
              <a:rPr lang="en-US" sz="3600" dirty="0" smtClean="0">
                <a:effectLst/>
              </a:rPr>
              <a:t>and gave </a:t>
            </a:r>
            <a:r>
              <a:rPr lang="en-US" sz="3600" dirty="0">
                <a:effectLst/>
              </a:rPr>
              <a:t>righteous </a:t>
            </a:r>
            <a:r>
              <a:rPr lang="en-US" sz="3600" dirty="0" smtClean="0">
                <a:effectLst/>
              </a:rPr>
              <a:t>judgments </a:t>
            </a:r>
            <a:r>
              <a:rPr lang="mr-IN" sz="3600" dirty="0" smtClean="0">
                <a:effectLst/>
              </a:rPr>
              <a:t>–</a:t>
            </a:r>
            <a:r>
              <a:rPr lang="en-US" sz="3600" dirty="0" smtClean="0">
                <a:effectLst/>
              </a:rPr>
              <a:t> vindicated David and destroyed his enemies.</a:t>
            </a:r>
          </a:p>
          <a:p>
            <a:endParaRPr lang="en-US" sz="3600" dirty="0">
              <a:solidFill>
                <a:schemeClr val="tx1"/>
              </a:solidFill>
              <a:effectLst/>
            </a:endParaRPr>
          </a:p>
          <a:p>
            <a:r>
              <a:rPr lang="en-US" sz="3600" dirty="0">
                <a:effectLst/>
              </a:rPr>
              <a:t>The wicked come to an end; God endures forever. </a:t>
            </a:r>
            <a:r>
              <a:rPr lang="en-US" sz="3600" dirty="0" smtClean="0">
                <a:effectLst/>
              </a:rPr>
              <a:t>cf</a:t>
            </a:r>
            <a:r>
              <a:rPr lang="en-US" sz="3600" dirty="0">
                <a:effectLst/>
              </a:rPr>
              <a:t>. Romans 2.5-11</a:t>
            </a:r>
            <a:endParaRPr lang="en-US" sz="3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5930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Call to Praise God: 9-14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r>
              <a:rPr lang="en-US" sz="3200" dirty="0">
                <a:effectLst/>
              </a:rPr>
              <a:t>God blots out </a:t>
            </a:r>
            <a:r>
              <a:rPr lang="en-US" sz="3200" dirty="0" smtClean="0">
                <a:effectLst/>
              </a:rPr>
              <a:t>the evildoers </a:t>
            </a:r>
            <a:r>
              <a:rPr lang="en-US" sz="3200" dirty="0">
                <a:effectLst/>
              </a:rPr>
              <a:t>(those who do not trust him) but upholds </a:t>
            </a:r>
            <a:r>
              <a:rPr lang="en-US" sz="3200" dirty="0" smtClean="0">
                <a:effectLst/>
              </a:rPr>
              <a:t>those </a:t>
            </a:r>
            <a:r>
              <a:rPr lang="en-US" sz="3200" dirty="0">
                <a:effectLst/>
              </a:rPr>
              <a:t>who trust and seek </a:t>
            </a:r>
            <a:r>
              <a:rPr lang="en-US" sz="3200" dirty="0" smtClean="0">
                <a:effectLst/>
              </a:rPr>
              <a:t>him: </a:t>
            </a:r>
            <a:r>
              <a:rPr lang="pt-BR" sz="3200" dirty="0" err="1" smtClean="0">
                <a:effectLst/>
              </a:rPr>
              <a:t>Psalm</a:t>
            </a:r>
            <a:r>
              <a:rPr lang="pt-BR" sz="3200" dirty="0" smtClean="0">
                <a:effectLst/>
              </a:rPr>
              <a:t> 91.14</a:t>
            </a:r>
          </a:p>
          <a:p>
            <a:endParaRPr lang="pt-BR" sz="3200" dirty="0">
              <a:effectLst/>
            </a:endParaRPr>
          </a:p>
          <a:p>
            <a:r>
              <a:rPr lang="en-US" sz="3200" dirty="0">
                <a:effectLst/>
              </a:rPr>
              <a:t>God seeks those who do not seek </a:t>
            </a:r>
            <a:r>
              <a:rPr lang="en-US" sz="3200" dirty="0" smtClean="0">
                <a:effectLst/>
              </a:rPr>
              <a:t>him; </a:t>
            </a:r>
            <a:r>
              <a:rPr lang="pt-BR" sz="3200" dirty="0" smtClean="0"/>
              <a:t>He does </a:t>
            </a:r>
            <a:r>
              <a:rPr lang="pt-BR" sz="3200" dirty="0" err="1" smtClean="0"/>
              <a:t>not</a:t>
            </a:r>
            <a:r>
              <a:rPr lang="pt-BR" sz="3200" dirty="0" smtClean="0"/>
              <a:t> </a:t>
            </a:r>
            <a:r>
              <a:rPr lang="pt-BR" sz="3200" dirty="0" err="1" smtClean="0"/>
              <a:t>forget</a:t>
            </a:r>
            <a:r>
              <a:rPr lang="pt-BR" sz="3200" dirty="0" smtClean="0"/>
              <a:t> </a:t>
            </a:r>
            <a:r>
              <a:rPr lang="pt-BR" sz="3200" dirty="0" err="1" smtClean="0"/>
              <a:t>the</a:t>
            </a:r>
            <a:r>
              <a:rPr lang="pt-BR" sz="3200" dirty="0" smtClean="0"/>
              <a:t> </a:t>
            </a:r>
            <a:r>
              <a:rPr lang="pt-BR" sz="3200" dirty="0" err="1" smtClean="0"/>
              <a:t>cry</a:t>
            </a:r>
            <a:r>
              <a:rPr lang="pt-BR" sz="3200" dirty="0" smtClean="0"/>
              <a:t> </a:t>
            </a:r>
            <a:r>
              <a:rPr lang="pt-BR" sz="3200" dirty="0" err="1" smtClean="0"/>
              <a:t>of</a:t>
            </a:r>
            <a:r>
              <a:rPr lang="pt-BR" sz="3200" dirty="0" smtClean="0"/>
              <a:t> </a:t>
            </a:r>
            <a:r>
              <a:rPr lang="pt-BR" sz="3200" dirty="0" err="1" smtClean="0"/>
              <a:t>the</a:t>
            </a:r>
            <a:r>
              <a:rPr lang="pt-BR" sz="3200" dirty="0" smtClean="0"/>
              <a:t> </a:t>
            </a:r>
            <a:r>
              <a:rPr lang="pt-BR" sz="3200" dirty="0" err="1" smtClean="0"/>
              <a:t>afflicted</a:t>
            </a:r>
            <a:r>
              <a:rPr lang="pt-BR" sz="3200" dirty="0" smtClean="0"/>
              <a:t> </a:t>
            </a:r>
            <a:r>
              <a:rPr lang="pt-BR" sz="3200" dirty="0" err="1" smtClean="0"/>
              <a:t>or</a:t>
            </a:r>
            <a:r>
              <a:rPr lang="pt-BR" sz="3200" dirty="0" smtClean="0"/>
              <a:t> </a:t>
            </a:r>
            <a:r>
              <a:rPr lang="pt-BR" sz="3200" dirty="0" err="1" smtClean="0"/>
              <a:t>the</a:t>
            </a:r>
            <a:r>
              <a:rPr lang="pt-BR" sz="3200" dirty="0" smtClean="0"/>
              <a:t> </a:t>
            </a:r>
            <a:r>
              <a:rPr lang="pt-BR" sz="3200" dirty="0" err="1" smtClean="0"/>
              <a:t>evildoer</a:t>
            </a:r>
            <a:r>
              <a:rPr lang="pt-BR" sz="3200" dirty="0" smtClean="0"/>
              <a:t>.</a:t>
            </a:r>
          </a:p>
          <a:p>
            <a:endParaRPr lang="pt-BR" sz="3200" dirty="0"/>
          </a:p>
          <a:p>
            <a:r>
              <a:rPr lang="en-US" sz="3200" dirty="0">
                <a:effectLst/>
              </a:rPr>
              <a:t>David </a:t>
            </a:r>
            <a:r>
              <a:rPr lang="en-US" sz="3200" dirty="0" smtClean="0">
                <a:effectLst/>
              </a:rPr>
              <a:t>praised God for deliverance </a:t>
            </a:r>
            <a:r>
              <a:rPr lang="mr-IN" sz="3200" dirty="0" smtClean="0">
                <a:effectLst/>
              </a:rPr>
              <a:t>–</a:t>
            </a:r>
            <a:r>
              <a:rPr lang="en-US" sz="3200" dirty="0" smtClean="0">
                <a:effectLst/>
              </a:rPr>
              <a:t> he </a:t>
            </a:r>
            <a:r>
              <a:rPr lang="en-US" sz="3200" dirty="0">
                <a:effectLst/>
              </a:rPr>
              <a:t>felt imprisoned in the gates of death</a:t>
            </a:r>
            <a:r>
              <a:rPr lang="en-US" sz="3200" dirty="0" smtClean="0">
                <a:effectLst/>
              </a:rPr>
              <a:t>. Cf. Psalm 100.4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06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Our Place Before God: </a:t>
            </a:r>
            <a:r>
              <a:rPr lang="en-US" dirty="0" smtClean="0">
                <a:effectLst/>
              </a:rPr>
              <a:t>15-20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r>
              <a:rPr lang="en-US" sz="3200" dirty="0">
                <a:effectLst/>
              </a:rPr>
              <a:t>The Lord is known by the judgment He </a:t>
            </a:r>
            <a:r>
              <a:rPr lang="en-US" sz="3200" dirty="0" smtClean="0">
                <a:effectLst/>
              </a:rPr>
              <a:t>executes: </a:t>
            </a:r>
            <a:r>
              <a:rPr lang="en-US" dirty="0" smtClean="0">
                <a:effectLst/>
              </a:rPr>
              <a:t>cf. </a:t>
            </a:r>
            <a:r>
              <a:rPr lang="en-US" dirty="0">
                <a:effectLst/>
              </a:rPr>
              <a:t>Exo. </a:t>
            </a:r>
            <a:r>
              <a:rPr lang="en-US" dirty="0" smtClean="0">
                <a:effectLst/>
              </a:rPr>
              <a:t>7.5</a:t>
            </a:r>
            <a:endParaRPr lang="en-US" dirty="0">
              <a:effectLst/>
            </a:endParaRPr>
          </a:p>
          <a:p>
            <a:endParaRPr lang="en-US" sz="3200" dirty="0" smtClean="0">
              <a:effectLst/>
            </a:endParaRPr>
          </a:p>
          <a:p>
            <a:r>
              <a:rPr lang="en-US" sz="3200" dirty="0">
                <a:effectLst/>
              </a:rPr>
              <a:t>The wicked are those who forget </a:t>
            </a:r>
            <a:r>
              <a:rPr lang="en-US" sz="3200" dirty="0" smtClean="0">
                <a:effectLst/>
              </a:rPr>
              <a:t>God; they shall </a:t>
            </a:r>
            <a:r>
              <a:rPr lang="en-US" sz="3200" dirty="0" smtClean="0">
                <a:effectLst/>
              </a:rPr>
              <a:t>be forgotten in </a:t>
            </a:r>
            <a:r>
              <a:rPr lang="en-US" sz="3200" dirty="0" smtClean="0">
                <a:effectLst/>
              </a:rPr>
              <a:t>hell: Psalm 50.22</a:t>
            </a:r>
          </a:p>
          <a:p>
            <a:endParaRPr lang="en-US" sz="3200" dirty="0">
              <a:effectLst/>
            </a:endParaRPr>
          </a:p>
          <a:p>
            <a:r>
              <a:rPr lang="en-US" sz="3200" dirty="0">
                <a:effectLst/>
              </a:rPr>
              <a:t>We are not equal with </a:t>
            </a:r>
            <a:r>
              <a:rPr lang="en-US" sz="3200" dirty="0" smtClean="0">
                <a:effectLst/>
              </a:rPr>
              <a:t>God; we are but dust! </a:t>
            </a:r>
            <a:r>
              <a:rPr lang="en-US" dirty="0" smtClean="0">
                <a:effectLst/>
              </a:rPr>
              <a:t>Cf. </a:t>
            </a:r>
            <a:r>
              <a:rPr lang="en-US" dirty="0">
                <a:effectLst/>
              </a:rPr>
              <a:t>Dan. </a:t>
            </a:r>
            <a:r>
              <a:rPr lang="en-US" dirty="0" smtClean="0">
                <a:effectLst/>
              </a:rPr>
              <a:t>4.28-37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9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238</Words>
  <Application>Microsoft Macintosh PowerPoint</Application>
  <PresentationFormat>Widescreen</PresentationFormat>
  <Paragraphs>25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Corbel</vt:lpstr>
      <vt:lpstr>Arial</vt:lpstr>
      <vt:lpstr>Office Theme</vt:lpstr>
      <vt:lpstr>PowerPoint Presentation</vt:lpstr>
      <vt:lpstr>Resolve to Praise 1-2</vt:lpstr>
      <vt:lpstr>What Has God Done? 3-10</vt:lpstr>
      <vt:lpstr>Call to Praise God: 9-14</vt:lpstr>
      <vt:lpstr>Our Place Before God: 15-20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8</cp:revision>
  <dcterms:created xsi:type="dcterms:W3CDTF">2018-04-22T21:43:40Z</dcterms:created>
  <dcterms:modified xsi:type="dcterms:W3CDTF">2018-04-22T22:19:26Z</dcterms:modified>
</cp:coreProperties>
</file>