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52"/>
    <p:restoredTop sz="94635"/>
  </p:normalViewPr>
  <p:slideViewPr>
    <p:cSldViewPr snapToGrid="0" snapToObjects="1" showGuides="1">
      <p:cViewPr>
        <p:scale>
          <a:sx n="68" d="100"/>
          <a:sy n="68" d="100"/>
        </p:scale>
        <p:origin x="1320" y="1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714-F725-AD49-A229-205C8B4DB0AB}" type="datetimeFigureOut">
              <a:rPr lang="en-US" smtClean="0"/>
              <a:t>4/1/18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8D82-BABD-9E4D-8CAA-EEB4778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714-F725-AD49-A229-205C8B4DB0AB}" type="datetimeFigureOut">
              <a:rPr lang="en-US" smtClean="0"/>
              <a:t>4/1/18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8D82-BABD-9E4D-8CAA-EEB4778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6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714-F725-AD49-A229-205C8B4DB0AB}" type="datetimeFigureOut">
              <a:rPr lang="en-US" smtClean="0"/>
              <a:t>4/1/18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8D82-BABD-9E4D-8CAA-EEB4778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714-F725-AD49-A229-205C8B4DB0AB}" type="datetimeFigureOut">
              <a:rPr lang="en-US" smtClean="0"/>
              <a:t>4/1/18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8D82-BABD-9E4D-8CAA-EEB4778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714-F725-AD49-A229-205C8B4DB0AB}" type="datetimeFigureOut">
              <a:rPr lang="en-US" smtClean="0"/>
              <a:t>4/1/18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8D82-BABD-9E4D-8CAA-EEB4778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714-F725-AD49-A229-205C8B4DB0AB}" type="datetimeFigureOut">
              <a:rPr lang="en-US" smtClean="0"/>
              <a:t>4/1/18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8D82-BABD-9E4D-8CAA-EEB4778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0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714-F725-AD49-A229-205C8B4DB0AB}" type="datetimeFigureOut">
              <a:rPr lang="en-US" smtClean="0"/>
              <a:t>4/1/18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8D82-BABD-9E4D-8CAA-EEB4778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6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714-F725-AD49-A229-205C8B4DB0AB}" type="datetimeFigureOut">
              <a:rPr lang="en-US" smtClean="0"/>
              <a:t>4/1/18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8D82-BABD-9E4D-8CAA-EEB4778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5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714-F725-AD49-A229-205C8B4DB0AB}" type="datetimeFigureOut">
              <a:rPr lang="en-US" smtClean="0"/>
              <a:t>4/1/18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8D82-BABD-9E4D-8CAA-EEB4778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5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714-F725-AD49-A229-205C8B4DB0AB}" type="datetimeFigureOut">
              <a:rPr lang="en-US" smtClean="0"/>
              <a:t>4/1/18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8D82-BABD-9E4D-8CAA-EEB4778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8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714-F725-AD49-A229-205C8B4DB0AB}" type="datetimeFigureOut">
              <a:rPr lang="en-US" smtClean="0"/>
              <a:t>4/1/18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8D82-BABD-9E4D-8CAA-EEB4778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2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67714-F725-AD49-A229-205C8B4DB0AB}" type="datetimeFigureOut">
              <a:rPr lang="en-US" smtClean="0"/>
              <a:t>4/1/18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48D82-BABD-9E4D-8CAA-EEB4778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5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By God’s Mercy We Are CARRYING Beautiful Treasures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4200" dirty="0">
                <a:solidFill>
                  <a:prstClr val="white"/>
                </a:solidFill>
              </a:rPr>
              <a:t>The gospel was entrusted to PERISHABLE vessels so that its </a:t>
            </a:r>
            <a:r>
              <a:rPr lang="en-US" sz="4200" dirty="0" smtClean="0">
                <a:solidFill>
                  <a:prstClr val="white"/>
                </a:solidFill>
              </a:rPr>
              <a:t>imperishable beauty </a:t>
            </a:r>
            <a:r>
              <a:rPr lang="en-US" sz="4200" dirty="0">
                <a:solidFill>
                  <a:prstClr val="white"/>
                </a:solidFill>
              </a:rPr>
              <a:t>(1 Peter 1.23-25) is seen in the POWER of God</a:t>
            </a:r>
            <a:r>
              <a:rPr lang="en-US" sz="4200" dirty="0" smtClean="0">
                <a:solidFill>
                  <a:prstClr val="white"/>
                </a:solidFill>
              </a:rPr>
              <a:t>.</a:t>
            </a:r>
            <a:endParaRPr lang="en-US" sz="4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8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By God’s Mercy We Are CONQUERING Hardships 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/>
              <a:t>When we PROCLAIM Christ: </a:t>
            </a:r>
            <a:r>
              <a:rPr lang="en-US" dirty="0" smtClean="0"/>
              <a:t>5-7, 10-11</a:t>
            </a:r>
          </a:p>
          <a:p>
            <a:pPr>
              <a:lnSpc>
                <a:spcPct val="120000"/>
              </a:lnSpc>
            </a:pPr>
            <a:r>
              <a:rPr lang="en-US" sz="4000" dirty="0" smtClean="0"/>
              <a:t>When we believe in His PROMISES: </a:t>
            </a:r>
            <a:r>
              <a:rPr lang="en-US" dirty="0" smtClean="0"/>
              <a:t>13-14; </a:t>
            </a:r>
            <a:r>
              <a:rPr lang="en-US" dirty="0" smtClean="0"/>
              <a:t>cf. 5.7</a:t>
            </a:r>
            <a:r>
              <a:rPr lang="en-US" dirty="0" smtClean="0"/>
              <a:t>, 10</a:t>
            </a:r>
          </a:p>
          <a:p>
            <a:pPr>
              <a:lnSpc>
                <a:spcPct val="120000"/>
              </a:lnSpc>
            </a:pPr>
            <a:r>
              <a:rPr lang="en-US" sz="4000" dirty="0" smtClean="0"/>
              <a:t>When we give Him the PRAISE: </a:t>
            </a:r>
            <a:r>
              <a:rPr lang="en-US" dirty="0" smtClean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8256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By God’s Mercy We Are COURAGEOUS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When we put our suffering into PERSPECTIVE – that the weight of glory is beyond the weight of suffering – what seems to be an extreme burden is hardly a burden at all, and what seems to be an everlasting burden is only temporary. Therefore, we do not lose heart!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82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130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Corbel</vt:lpstr>
      <vt:lpstr>Arial</vt:lpstr>
      <vt:lpstr>Office Theme</vt:lpstr>
      <vt:lpstr>PowerPoint Presentation</vt:lpstr>
      <vt:lpstr>By God’s Mercy We Are CARRYING Beautiful Treasures</vt:lpstr>
      <vt:lpstr>By God’s Mercy We Are CONQUERING Hardships </vt:lpstr>
      <vt:lpstr>By God’s Mercy We Are COURAGEOUS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18</cp:revision>
  <dcterms:created xsi:type="dcterms:W3CDTF">2018-04-01T00:14:32Z</dcterms:created>
  <dcterms:modified xsi:type="dcterms:W3CDTF">2018-04-01T05:09:32Z</dcterms:modified>
</cp:coreProperties>
</file>