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8"/>
    <p:restoredTop sz="94635"/>
  </p:normalViewPr>
  <p:slideViewPr>
    <p:cSldViewPr snapToGrid="0" snapToObjects="1" showGuides="1">
      <p:cViewPr varScale="1">
        <p:scale>
          <a:sx n="59" d="100"/>
          <a:sy n="59" d="100"/>
        </p:scale>
        <p:origin x="200" y="1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8893-9A1F-8C41-A5AD-501FE6CDABE7}" type="datetimeFigureOut">
              <a:rPr lang="en-US" smtClean="0"/>
              <a:t>4/1/18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5932-34DF-4043-BCFD-E8A08B25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3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8893-9A1F-8C41-A5AD-501FE6CDABE7}" type="datetimeFigureOut">
              <a:rPr lang="en-US" smtClean="0"/>
              <a:t>4/1/18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5932-34DF-4043-BCFD-E8A08B25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4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8893-9A1F-8C41-A5AD-501FE6CDABE7}" type="datetimeFigureOut">
              <a:rPr lang="en-US" smtClean="0"/>
              <a:t>4/1/18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5932-34DF-4043-BCFD-E8A08B25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8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8893-9A1F-8C41-A5AD-501FE6CDABE7}" type="datetimeFigureOut">
              <a:rPr lang="en-US" smtClean="0"/>
              <a:t>4/1/18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5932-34DF-4043-BCFD-E8A08B25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8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8893-9A1F-8C41-A5AD-501FE6CDABE7}" type="datetimeFigureOut">
              <a:rPr lang="en-US" smtClean="0"/>
              <a:t>4/1/18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5932-34DF-4043-BCFD-E8A08B25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6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8893-9A1F-8C41-A5AD-501FE6CDABE7}" type="datetimeFigureOut">
              <a:rPr lang="en-US" smtClean="0"/>
              <a:t>4/1/18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5932-34DF-4043-BCFD-E8A08B25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3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8893-9A1F-8C41-A5AD-501FE6CDABE7}" type="datetimeFigureOut">
              <a:rPr lang="en-US" smtClean="0"/>
              <a:t>4/1/18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5932-34DF-4043-BCFD-E8A08B25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4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8893-9A1F-8C41-A5AD-501FE6CDABE7}" type="datetimeFigureOut">
              <a:rPr lang="en-US" smtClean="0"/>
              <a:t>4/1/18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5932-34DF-4043-BCFD-E8A08B25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0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8893-9A1F-8C41-A5AD-501FE6CDABE7}" type="datetimeFigureOut">
              <a:rPr lang="en-US" smtClean="0"/>
              <a:t>4/1/18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5932-34DF-4043-BCFD-E8A08B25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9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8893-9A1F-8C41-A5AD-501FE6CDABE7}" type="datetimeFigureOut">
              <a:rPr lang="en-US" smtClean="0"/>
              <a:t>4/1/18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5932-34DF-4043-BCFD-E8A08B25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0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8893-9A1F-8C41-A5AD-501FE6CDABE7}" type="datetimeFigureOut">
              <a:rPr lang="en-US" smtClean="0"/>
              <a:t>4/1/18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5932-34DF-4043-BCFD-E8A08B25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6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08893-9A1F-8C41-A5AD-501FE6CDABE7}" type="datetimeFigureOut">
              <a:rPr lang="en-US" smtClean="0"/>
              <a:t>4/1/18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75932-34DF-4043-BCFD-E8A08B25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2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30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0838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God’s Glory Is Seen </a:t>
            </a:r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from above</a:t>
            </a:r>
            <a:b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the 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Heavens to the </a:t>
            </a:r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Cradle: 1-2</a:t>
            </a:r>
            <a:endParaRPr lang="en-US" sz="5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No </a:t>
            </a:r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matter what we can observe with the eye, God has set His own glory far higher above the heavens</a:t>
            </a:r>
            <a:r>
              <a:rPr lang="en-US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!</a:t>
            </a:r>
          </a:p>
          <a:p>
            <a:endParaRPr lang="en-US" sz="4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God uses children </a:t>
            </a:r>
            <a:r>
              <a:rPr lang="en-US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to </a:t>
            </a:r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silence </a:t>
            </a:r>
            <a:r>
              <a:rPr lang="en-US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unbelievers:</a:t>
            </a:r>
          </a:p>
          <a:p>
            <a:r>
              <a:rPr lang="mr-IN" sz="40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Matt</a:t>
            </a:r>
            <a:r>
              <a:rPr lang="mr-IN" sz="4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r>
              <a:rPr lang="mr-IN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21.14-17</a:t>
            </a:r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; </a:t>
            </a:r>
            <a:r>
              <a:rPr lang="en-US" sz="4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18.1-4</a:t>
            </a:r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; 11.25; </a:t>
            </a:r>
            <a:r>
              <a:rPr lang="en-US" sz="4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Luke </a:t>
            </a:r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18.15-17</a:t>
            </a:r>
            <a:endParaRPr lang="en-US" sz="4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357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Heavens Contrasted with Man: </a:t>
            </a:r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3-4</a:t>
            </a:r>
            <a:endParaRPr lang="en-US" sz="5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Psalm 111.2: “Great are the works of the LORD, studied by all who delight in them</a:t>
            </a:r>
            <a:r>
              <a:rPr lang="en-US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.”</a:t>
            </a:r>
          </a:p>
          <a:p>
            <a:endParaRPr lang="en-US" sz="4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The heavens made </a:t>
            </a:r>
            <a:r>
              <a:rPr lang="en-US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David ask – </a:t>
            </a:r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“Why in the world do you care about man?” </a:t>
            </a:r>
            <a:r>
              <a:rPr 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cf. Psalm </a:t>
            </a:r>
            <a:r>
              <a:rPr lang="en-US" sz="3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144.3; Job </a:t>
            </a:r>
            <a:r>
              <a:rPr 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7.17 </a:t>
            </a:r>
          </a:p>
        </p:txBody>
      </p:sp>
    </p:spTree>
    <p:extLst>
      <p:ext uri="{BB962C8B-B14F-4D97-AF65-F5344CB8AC3E}">
        <p14:creationId xmlns:p14="http://schemas.microsoft.com/office/powerpoint/2010/main" val="61241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The Exaltation of </a:t>
            </a:r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Man</a:t>
            </a:r>
            <a:r>
              <a:rPr lang="mr-IN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: </a:t>
            </a:r>
            <a:r>
              <a:rPr lang="mr-IN" sz="5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8.5-8 </a:t>
            </a:r>
            <a:endParaRPr lang="en-US" sz="5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God exalted us to </a:t>
            </a:r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demonstrate </a:t>
            </a:r>
            <a:r>
              <a:rPr lang="en-US" sz="6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that </a:t>
            </a:r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we are the </a:t>
            </a:r>
            <a:r>
              <a:rPr lang="en-US" sz="6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crown of His </a:t>
            </a:r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creation</a:t>
            </a:r>
            <a:r>
              <a:rPr lang="en-US" sz="6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!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065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How Glorious Is the Name We Wear: 9</a:t>
            </a:r>
            <a:endParaRPr lang="en-US" sz="4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The more David meditated on the creation around Him, </a:t>
            </a:r>
            <a:r>
              <a:rPr lang="en-US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the more God’s </a:t>
            </a:r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character </a:t>
            </a:r>
            <a:r>
              <a:rPr lang="en-US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and </a:t>
            </a:r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wisdom impacted </a:t>
            </a:r>
            <a:r>
              <a:rPr lang="en-US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his </a:t>
            </a:r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service</a:t>
            </a:r>
            <a:r>
              <a:rPr lang="en-US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</a:p>
          <a:p>
            <a:endParaRPr lang="en-US" sz="4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</a:t>
            </a:r>
            <a:r>
              <a:rPr lang="en-US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hen </a:t>
            </a:r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we consider all that God has made, we </a:t>
            </a:r>
            <a:r>
              <a:rPr lang="en-US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cannot help but stand in awe of Him!</a:t>
            </a:r>
            <a:endParaRPr lang="en-US" sz="4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589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163</Words>
  <Application>Microsoft Macintosh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Corbel</vt:lpstr>
      <vt:lpstr>Arial</vt:lpstr>
      <vt:lpstr>Office Theme</vt:lpstr>
      <vt:lpstr>PowerPoint Presentation</vt:lpstr>
      <vt:lpstr>God’s Glory Is Seen from above the Heavens to the Cradle: 1-2</vt:lpstr>
      <vt:lpstr>Heavens Contrasted with Man: 3-4</vt:lpstr>
      <vt:lpstr>The Exaltation of Man: 8.5-8 </vt:lpstr>
      <vt:lpstr>How Glorious Is the Name We Wear: 9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9</cp:revision>
  <dcterms:created xsi:type="dcterms:W3CDTF">2018-03-29T18:52:36Z</dcterms:created>
  <dcterms:modified xsi:type="dcterms:W3CDTF">2018-04-01T22:09:15Z</dcterms:modified>
</cp:coreProperties>
</file>