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7"/>
    <p:restoredTop sz="94692"/>
  </p:normalViewPr>
  <p:slideViewPr>
    <p:cSldViewPr snapToGrid="0" snapToObjects="1" showGuides="1">
      <p:cViewPr>
        <p:scale>
          <a:sx n="81" d="100"/>
          <a:sy n="81" d="100"/>
        </p:scale>
        <p:origin x="1512" y="8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C28-BCAC-C34A-9F76-6945CE833457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77DCE-F4BD-0549-B8B4-7A22E6DB1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Sermon adapted from</a:t>
            </a:r>
            <a:r>
              <a:rPr lang="en-US" baseline="0" smtClean="0"/>
              <a:t> Joe Price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7DCE-F4BD-0549-B8B4-7A22E6DB1B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3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7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9980D-4E96-1848-A194-690CB5EEBD4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5F69-04BE-5045-A216-7296D575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 of the Church at Thessalonica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Their work of faith: </a:t>
            </a:r>
            <a:r>
              <a:rPr lang="en-US" sz="3000" dirty="0" smtClean="0"/>
              <a:t>1.3a; </a:t>
            </a:r>
            <a:r>
              <a:rPr lang="en-US" sz="3000" dirty="0" smtClean="0"/>
              <a:t>1.8; </a:t>
            </a:r>
            <a:r>
              <a:rPr lang="en-US" sz="3000" dirty="0" smtClean="0"/>
              <a:t>3.1-10 </a:t>
            </a:r>
            <a:r>
              <a:rPr lang="en-US" sz="3000" dirty="0"/>
              <a:t>(cf. Acts </a:t>
            </a:r>
            <a:r>
              <a:rPr lang="en-US" sz="3000" dirty="0" smtClean="0"/>
              <a:t>17.5-9); </a:t>
            </a:r>
            <a:r>
              <a:rPr lang="en-US" sz="3000" dirty="0" smtClean="0"/>
              <a:t>4.1-8</a:t>
            </a:r>
            <a:r>
              <a:rPr lang="en-US" sz="3000" dirty="0" smtClean="0"/>
              <a:t>, </a:t>
            </a:r>
            <a:r>
              <a:rPr lang="en-US" sz="3000" dirty="0"/>
              <a:t>11-12; </a:t>
            </a:r>
            <a:r>
              <a:rPr lang="en-US" sz="3000" dirty="0" smtClean="0"/>
              <a:t>5.11</a:t>
            </a:r>
            <a:endParaRPr lang="en-US" sz="3000" dirty="0" smtClean="0"/>
          </a:p>
          <a:p>
            <a:pPr>
              <a:spcBef>
                <a:spcPts val="0"/>
              </a:spcBef>
            </a:pPr>
            <a:endParaRPr lang="en-US" sz="3200" dirty="0" smtClean="0"/>
          </a:p>
          <a:p>
            <a:r>
              <a:rPr lang="en-US" sz="3800" dirty="0" smtClean="0"/>
              <a:t>Their labor of love: </a:t>
            </a:r>
            <a:r>
              <a:rPr lang="en-US" sz="3000" dirty="0" smtClean="0"/>
              <a:t>1.3b; </a:t>
            </a:r>
            <a:r>
              <a:rPr lang="en-US" sz="3000" dirty="0" smtClean="0"/>
              <a:t>3.11-13 (cf. 2 </a:t>
            </a:r>
            <a:r>
              <a:rPr lang="en-US" sz="3000" dirty="0"/>
              <a:t>Thess. </a:t>
            </a:r>
            <a:r>
              <a:rPr lang="en-US" sz="3000" dirty="0" smtClean="0"/>
              <a:t>1.3); </a:t>
            </a:r>
            <a:r>
              <a:rPr lang="en-US" sz="3000" dirty="0" smtClean="0"/>
              <a:t>4.9-10 (cf. 2 </a:t>
            </a:r>
            <a:r>
              <a:rPr lang="en-US" sz="3000" dirty="0" smtClean="0"/>
              <a:t>Cor. </a:t>
            </a:r>
            <a:r>
              <a:rPr lang="en-US" sz="3000" dirty="0" smtClean="0"/>
              <a:t>8.1-5); 5.12-15</a:t>
            </a:r>
          </a:p>
          <a:p>
            <a:pPr>
              <a:spcBef>
                <a:spcPts val="0"/>
              </a:spcBef>
            </a:pPr>
            <a:endParaRPr lang="en-US" sz="3200" dirty="0" smtClean="0"/>
          </a:p>
          <a:p>
            <a:r>
              <a:rPr lang="en-US" sz="3800" dirty="0" smtClean="0"/>
              <a:t>Their steadfastness of hope: </a:t>
            </a:r>
            <a:r>
              <a:rPr lang="en-US" sz="3000" dirty="0" smtClean="0"/>
              <a:t>1.3c; </a:t>
            </a:r>
            <a:r>
              <a:rPr lang="mr-IN" sz="3000" dirty="0" smtClean="0"/>
              <a:t>2.14-16</a:t>
            </a:r>
            <a:r>
              <a:rPr lang="en-US" sz="3000" dirty="0" smtClean="0"/>
              <a:t> (cf. </a:t>
            </a:r>
            <a:r>
              <a:rPr lang="mr-IN" sz="3000" dirty="0"/>
              <a:t>2 Thess. </a:t>
            </a:r>
            <a:r>
              <a:rPr lang="mr-IN" sz="3000" dirty="0" smtClean="0"/>
              <a:t>1.4</a:t>
            </a:r>
            <a:r>
              <a:rPr lang="en-US" sz="3000" dirty="0" smtClean="0"/>
              <a:t>)</a:t>
            </a:r>
            <a:r>
              <a:rPr lang="mr-IN" sz="3000" dirty="0" smtClean="0"/>
              <a:t>; 1.9-10</a:t>
            </a:r>
            <a:r>
              <a:rPr lang="mr-IN" sz="3000" dirty="0" smtClean="0"/>
              <a:t>; </a:t>
            </a:r>
            <a:r>
              <a:rPr lang="en-US" sz="3000" dirty="0" smtClean="0"/>
              <a:t>3.</a:t>
            </a:r>
            <a:r>
              <a:rPr lang="mr-IN" sz="3000" dirty="0" smtClean="0"/>
              <a:t>12-13</a:t>
            </a:r>
            <a:r>
              <a:rPr lang="mr-IN" sz="3000" dirty="0" smtClean="0"/>
              <a:t>; 4.1-8</a:t>
            </a:r>
            <a:r>
              <a:rPr lang="mr-IN" sz="3000" dirty="0" smtClean="0"/>
              <a:t>,</a:t>
            </a:r>
            <a:r>
              <a:rPr lang="en-US" sz="3000" dirty="0" smtClean="0"/>
              <a:t> 11-12,</a:t>
            </a:r>
            <a:r>
              <a:rPr lang="mr-IN" sz="3000" dirty="0" smtClean="0"/>
              <a:t> </a:t>
            </a:r>
            <a:r>
              <a:rPr lang="mr-IN" sz="3000" dirty="0" smtClean="0"/>
              <a:t>13-18; </a:t>
            </a:r>
            <a:r>
              <a:rPr lang="mr-IN" sz="3000" dirty="0" smtClean="0"/>
              <a:t>5.</a:t>
            </a:r>
            <a:r>
              <a:rPr lang="en-US" sz="3000" dirty="0" smtClean="0"/>
              <a:t>8-9</a:t>
            </a:r>
            <a:r>
              <a:rPr lang="mr-IN" sz="3000" dirty="0" smtClean="0"/>
              <a:t>, 23-24</a:t>
            </a:r>
            <a:r>
              <a:rPr lang="en-US" sz="3000" dirty="0" smtClean="0"/>
              <a:t> (cf. </a:t>
            </a:r>
            <a:r>
              <a:rPr lang="mr-IN" sz="3000" dirty="0" smtClean="0"/>
              <a:t>3.8</a:t>
            </a:r>
            <a:r>
              <a:rPr lang="en-US" sz="3000" dirty="0"/>
              <a:t>)</a:t>
            </a:r>
            <a:endParaRPr lang="mr-IN" sz="3000" dirty="0" smtClean="0"/>
          </a:p>
        </p:txBody>
      </p:sp>
    </p:spTree>
    <p:extLst>
      <p:ext uri="{BB962C8B-B14F-4D97-AF65-F5344CB8AC3E}">
        <p14:creationId xmlns:p14="http://schemas.microsoft.com/office/powerpoint/2010/main" val="2830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Received the Apostles’ Teachings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We can’t just give lip service to the apostles’ words </a:t>
            </a:r>
            <a:r>
              <a:rPr lang="mr-IN" sz="3600" dirty="0" smtClean="0"/>
              <a:t>–</a:t>
            </a:r>
            <a:r>
              <a:rPr lang="en-US" sz="3600" dirty="0" smtClean="0"/>
              <a:t> we must conform to them; imitate their examples: </a:t>
            </a:r>
            <a:r>
              <a:rPr lang="nb-NO" sz="3400" dirty="0" smtClean="0"/>
              <a:t>Matt. 10.40; 1 Thess. 1.6; 2.14; 2 Thess. 2.15; 3.4, 7-9</a:t>
            </a:r>
          </a:p>
          <a:p>
            <a:endParaRPr lang="en-US" sz="3800" dirty="0" smtClean="0"/>
          </a:p>
          <a:p>
            <a:r>
              <a:rPr lang="en-US" sz="3600" dirty="0" smtClean="0"/>
              <a:t>The Thessalonian church respected Jesus’ authority by being </a:t>
            </a:r>
            <a:r>
              <a:rPr lang="en-US" sz="3600" dirty="0" smtClean="0"/>
              <a:t>imitators of </a:t>
            </a:r>
            <a:r>
              <a:rPr lang="en-US" sz="3600" dirty="0" smtClean="0"/>
              <a:t>Him and His apostles: </a:t>
            </a:r>
            <a:r>
              <a:rPr lang="en-US" sz="3400" dirty="0" smtClean="0"/>
              <a:t>Acts 17.2-4, 5; cf. 1 Thess. 2.13-16</a:t>
            </a:r>
          </a:p>
        </p:txBody>
      </p:sp>
    </p:spTree>
    <p:extLst>
      <p:ext uri="{BB962C8B-B14F-4D97-AF65-F5344CB8AC3E}">
        <p14:creationId xmlns:p14="http://schemas.microsoft.com/office/powerpoint/2010/main" val="55058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171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The Pattern of the Church at Thessalonica</vt:lpstr>
      <vt:lpstr>They Received the Apostles’ Teachings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17</cp:revision>
  <dcterms:created xsi:type="dcterms:W3CDTF">2018-04-13T16:51:06Z</dcterms:created>
  <dcterms:modified xsi:type="dcterms:W3CDTF">2018-04-16T14:30:40Z</dcterms:modified>
</cp:coreProperties>
</file>