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2" r:id="rId4"/>
    <p:sldId id="270" r:id="rId5"/>
    <p:sldId id="261" r:id="rId6"/>
    <p:sldId id="262" r:id="rId7"/>
    <p:sldId id="273" r:id="rId8"/>
    <p:sldId id="265" r:id="rId9"/>
    <p:sldId id="274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7"/>
    <p:restoredTop sz="95414"/>
  </p:normalViewPr>
  <p:slideViewPr>
    <p:cSldViewPr snapToGrid="0" snapToObjects="1" showGuides="1">
      <p:cViewPr>
        <p:scale>
          <a:sx n="84" d="100"/>
          <a:sy n="84" d="100"/>
        </p:scale>
        <p:origin x="544" y="6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FC9C8-BE89-4240-8797-FDFD4CC4D293}" type="datetimeFigureOut">
              <a:rPr lang="en-US" smtClean="0"/>
              <a:t>4/14/18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4267F-42B2-0C4A-9A8B-C3CD4FE5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[point adapted from Moyer,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Mind Your King: Lessons and Essays on Biblical Authority (p. 120). Moyer Press. Kindle Edition.]</a:t>
            </a:r>
            <a:endParaRPr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267F-42B2-0C4A-9A8B-C3CD4FE50E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3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267F-42B2-0C4A-9A8B-C3CD4FE50E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43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267F-42B2-0C4A-9A8B-C3CD4FE50E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65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Objective/subjective illustration unknown</a:t>
            </a:r>
            <a:endParaRPr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267F-42B2-0C4A-9A8B-C3CD4FE50E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39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267F-42B2-0C4A-9A8B-C3CD4FE50E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40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267F-42B2-0C4A-9A8B-C3CD4FE50E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[Moyer,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Mind Your King: Lessons and Essays on Biblical Authority (p. 144). Moyer Press. Kindle Edition.]</a:t>
            </a:r>
            <a:r>
              <a:rPr lang="en-US" sz="2400" dirty="0" smtClean="0">
                <a:effectLst/>
              </a:rPr>
              <a:t> </a:t>
            </a:r>
            <a:endParaRPr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267F-42B2-0C4A-9A8B-C3CD4FE50E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43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267F-42B2-0C4A-9A8B-C3CD4FE50E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24D-8AD7-294B-97E9-8E065E5A5C58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2056-00F1-074E-916E-4D47FC0E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24D-8AD7-294B-97E9-8E065E5A5C58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2056-00F1-074E-916E-4D47FC0E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0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24D-8AD7-294B-97E9-8E065E5A5C58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2056-00F1-074E-916E-4D47FC0E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6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24D-8AD7-294B-97E9-8E065E5A5C58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2056-00F1-074E-916E-4D47FC0E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7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24D-8AD7-294B-97E9-8E065E5A5C58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2056-00F1-074E-916E-4D47FC0E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3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24D-8AD7-294B-97E9-8E065E5A5C58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2056-00F1-074E-916E-4D47FC0E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4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24D-8AD7-294B-97E9-8E065E5A5C58}" type="datetimeFigureOut">
              <a:rPr lang="en-US" smtClean="0"/>
              <a:t>4/14/18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2056-00F1-074E-916E-4D47FC0E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5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24D-8AD7-294B-97E9-8E065E5A5C58}" type="datetimeFigureOut">
              <a:rPr lang="en-US" smtClean="0"/>
              <a:t>4/14/18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2056-00F1-074E-916E-4D47FC0E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0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24D-8AD7-294B-97E9-8E065E5A5C58}" type="datetimeFigureOut">
              <a:rPr lang="en-US" smtClean="0"/>
              <a:t>4/14/18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2056-00F1-074E-916E-4D47FC0E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3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24D-8AD7-294B-97E9-8E065E5A5C58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2056-00F1-074E-916E-4D47FC0E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6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624D-8AD7-294B-97E9-8E065E5A5C58}" type="datetimeFigureOut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22056-00F1-074E-916E-4D47FC0E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624D-8AD7-294B-97E9-8E065E5A5C58}" type="datetimeFigureOut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2056-00F1-074E-916E-4D47FC0E3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1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147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6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We UNDERSTAND Authority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Sign: “Authorized Vehicles Only”</a:t>
            </a:r>
          </a:p>
          <a:p>
            <a:endParaRPr lang="en-US" sz="2400" dirty="0" smtClean="0"/>
          </a:p>
          <a:p>
            <a:r>
              <a:rPr lang="en-US" sz="3600" dirty="0" smtClean="0"/>
              <a:t>Law: license, insurance, road laws</a:t>
            </a:r>
          </a:p>
          <a:p>
            <a:endParaRPr lang="en-US" dirty="0" smtClean="0"/>
          </a:p>
          <a:p>
            <a:r>
              <a:rPr lang="en-US" sz="3600" dirty="0" smtClean="0"/>
              <a:t>Someone has to be in charge – we get this – home, society, business, school, government, etc.</a:t>
            </a:r>
          </a:p>
          <a:p>
            <a:endParaRPr lang="en-US" dirty="0" smtClean="0"/>
          </a:p>
          <a:p>
            <a:r>
              <a:rPr lang="en-US" sz="3600" dirty="0" smtClean="0"/>
              <a:t>No authority or ignorance of authority creates division</a:t>
            </a:r>
            <a:r>
              <a:rPr lang="en-US" sz="3600" dirty="0"/>
              <a:t> </a:t>
            </a:r>
            <a:r>
              <a:rPr lang="en-US" sz="3600" dirty="0" smtClean="0"/>
              <a:t>and </a:t>
            </a:r>
            <a:r>
              <a:rPr lang="en-US" sz="3600" dirty="0" smtClean="0"/>
              <a:t>chaos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545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JESUS Did Not Act Without Authority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dirty="0" smtClean="0"/>
              <a:t>John </a:t>
            </a:r>
            <a:r>
              <a:rPr lang="en-US" sz="4800" dirty="0" smtClean="0"/>
              <a:t>5.19: “…I say to you, the Son can do nothing of his own accord, but only what he sees the Father doing</a:t>
            </a:r>
            <a:r>
              <a:rPr lang="en-US" sz="4800" dirty="0" smtClean="0"/>
              <a:t>…”</a:t>
            </a:r>
          </a:p>
          <a:p>
            <a:pPr>
              <a:lnSpc>
                <a:spcPct val="100000"/>
              </a:lnSpc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1803559"/>
            <a:ext cx="10515601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100" b="1" dirty="0" smtClean="0">
                <a:solidFill>
                  <a:prstClr val="white"/>
                </a:solidFill>
                <a:effectLst>
                  <a:glow rad="381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rPr>
              <a:t>John </a:t>
            </a:r>
            <a:r>
              <a:rPr lang="en-US" sz="5100" b="1" dirty="0">
                <a:solidFill>
                  <a:prstClr val="white"/>
                </a:solidFill>
                <a:effectLst>
                  <a:glow rad="381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rPr>
              <a:t>12.49; cf. 14.10: “…For I have not spoken on my own authority, but the Father who sent me has himself given me a commandment—what to say and what to speak…”</a:t>
            </a:r>
            <a:endParaRPr lang="en-US" sz="5100" b="1" dirty="0">
              <a:solidFill>
                <a:prstClr val="white"/>
              </a:solidFill>
              <a:effectLst>
                <a:glow rad="381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825625"/>
            <a:ext cx="105155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b="1" dirty="0">
                <a:solidFill>
                  <a:prstClr val="white"/>
                </a:solidFill>
                <a:effectLst>
                  <a:glow rad="381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rPr>
              <a:t>John 5.30: “…I seek not my own will but the will of him who sent me…”</a:t>
            </a:r>
            <a:endParaRPr lang="en-US" sz="4800" b="1" dirty="0">
              <a:solidFill>
                <a:prstClr val="white"/>
              </a:solidFill>
              <a:effectLst>
                <a:glow rad="381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872808"/>
            <a:ext cx="105156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100" b="1" dirty="0">
                <a:solidFill>
                  <a:prstClr val="white"/>
                </a:solidFill>
                <a:effectLst>
                  <a:glow rad="381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rPr>
              <a:t>John 7.16-18: "My teaching is not mine, but his who sent me. If anyone's will is to do God's will, he will know whether the teaching is from God or whether I am speaking on my own authority. The one who speaks on his own authority seeks his own glory</a:t>
            </a:r>
            <a:r>
              <a:rPr lang="mr-IN" sz="4100" b="1" dirty="0">
                <a:solidFill>
                  <a:prstClr val="white"/>
                </a:solidFill>
                <a:effectLst>
                  <a:glow rad="381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rPr>
              <a:t>…</a:t>
            </a:r>
            <a:r>
              <a:rPr lang="en-US" sz="4100" b="1" dirty="0">
                <a:solidFill>
                  <a:prstClr val="white"/>
                </a:solidFill>
                <a:effectLst>
                  <a:glow rad="381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charset="0"/>
                <a:ea typeface="Corbel" charset="0"/>
                <a:cs typeface="Corbel" charset="0"/>
              </a:rPr>
              <a:t>”</a:t>
            </a:r>
            <a:endParaRPr lang="en-US" sz="4100" b="1" dirty="0">
              <a:solidFill>
                <a:prstClr val="white"/>
              </a:solidFill>
              <a:effectLst>
                <a:glow rad="381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84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5" grpId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If the very Son of God did not PRESUME to act without authority, who are we to do so?</a:t>
            </a:r>
          </a:p>
        </p:txBody>
      </p:sp>
    </p:spTree>
    <p:extLst>
      <p:ext uri="{BB962C8B-B14F-4D97-AF65-F5344CB8AC3E}">
        <p14:creationId xmlns:p14="http://schemas.microsoft.com/office/powerpoint/2010/main" val="1657691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Only Two SOURCES of Authority in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If it is from heaven it will have the AUTHOR’S stamp of approval – revealed Scripture.</a:t>
            </a:r>
          </a:p>
          <a:p>
            <a:endParaRPr lang="en-US" dirty="0"/>
          </a:p>
          <a:p>
            <a:pPr lvl="1"/>
            <a:r>
              <a:rPr lang="en-US" sz="3200" dirty="0" smtClean="0"/>
              <a:t>Objective (truth) – “I know; therefore, I feel.”</a:t>
            </a:r>
            <a:endParaRPr lang="en-US" sz="3200" dirty="0"/>
          </a:p>
          <a:p>
            <a:endParaRPr lang="en-US" dirty="0" smtClean="0"/>
          </a:p>
          <a:p>
            <a:r>
              <a:rPr lang="en-US" sz="3600" dirty="0" smtClean="0"/>
              <a:t>If it is from man, ANYTHING </a:t>
            </a:r>
            <a:r>
              <a:rPr lang="en-US" sz="3600" dirty="0" smtClean="0"/>
              <a:t>GOES; this </a:t>
            </a:r>
            <a:r>
              <a:rPr lang="en-US" sz="3600" dirty="0" smtClean="0"/>
              <a:t>approach pleases </a:t>
            </a:r>
            <a:r>
              <a:rPr lang="en-US" sz="3600" dirty="0" smtClean="0"/>
              <a:t>SELF, </a:t>
            </a:r>
            <a:r>
              <a:rPr lang="en-US" sz="3600" dirty="0" smtClean="0"/>
              <a:t>not God.</a:t>
            </a:r>
          </a:p>
          <a:p>
            <a:endParaRPr lang="en-US" dirty="0"/>
          </a:p>
          <a:p>
            <a:pPr lvl="1"/>
            <a:r>
              <a:rPr lang="en-US" sz="3200" dirty="0" smtClean="0"/>
              <a:t>Subjective (feelings) – “I feel; therefore, I know.”</a:t>
            </a:r>
          </a:p>
        </p:txBody>
      </p:sp>
    </p:spTree>
    <p:extLst>
      <p:ext uri="{BB962C8B-B14F-4D97-AF65-F5344CB8AC3E}">
        <p14:creationId xmlns:p14="http://schemas.microsoft.com/office/powerpoint/2010/main" val="118074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Only Two SOURCES of Authority in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God WARNS us against subjective authority:</a:t>
            </a:r>
          </a:p>
          <a:p>
            <a:pPr lvl="1"/>
            <a:endParaRPr lang="en-US" sz="2000" dirty="0" smtClean="0"/>
          </a:p>
          <a:p>
            <a:pPr marL="287338" lvl="1"/>
            <a:r>
              <a:rPr lang="en-US" sz="3100" dirty="0"/>
              <a:t>Prov. 14.12: “There is a way that seems right to a man, but its end is the way to death.”</a:t>
            </a:r>
          </a:p>
          <a:p>
            <a:pPr marL="287338" lvl="1"/>
            <a:endParaRPr lang="en-US" sz="3100" dirty="0" smtClean="0"/>
          </a:p>
          <a:p>
            <a:pPr marL="287338" lvl="1"/>
            <a:r>
              <a:rPr lang="en-US" sz="3100" dirty="0" smtClean="0"/>
              <a:t>Prov</a:t>
            </a:r>
            <a:r>
              <a:rPr lang="en-US" sz="3100" dirty="0" smtClean="0"/>
              <a:t>. 21.2: “Every way of a man is right in his own eyes</a:t>
            </a:r>
            <a:r>
              <a:rPr lang="mr-IN" sz="3100" dirty="0" smtClean="0"/>
              <a:t>…</a:t>
            </a:r>
            <a:r>
              <a:rPr lang="en-US" sz="3100" dirty="0" smtClean="0"/>
              <a:t>”</a:t>
            </a:r>
          </a:p>
          <a:p>
            <a:pPr marL="287338" lvl="1"/>
            <a:endParaRPr lang="en-US" sz="3100" dirty="0" smtClean="0"/>
          </a:p>
          <a:p>
            <a:pPr marL="287338" lvl="1"/>
            <a:r>
              <a:rPr lang="en-US" sz="3100" dirty="0" smtClean="0"/>
              <a:t>Prov. 30.12: “There are those who are clean in their own eyes but are not washed of their filth</a:t>
            </a:r>
            <a:r>
              <a:rPr lang="en-US" sz="3100" dirty="0" smtClean="0"/>
              <a:t>.”</a:t>
            </a:r>
            <a:endParaRPr lang="en-US" sz="3100" dirty="0" smtClean="0"/>
          </a:p>
        </p:txBody>
      </p:sp>
    </p:spTree>
    <p:extLst>
      <p:ext uri="{BB962C8B-B14F-4D97-AF65-F5344CB8AC3E}">
        <p14:creationId xmlns:p14="http://schemas.microsoft.com/office/powerpoint/2010/main" val="98358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Only Two SOURCES of Authority in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3861"/>
          </a:xfrm>
        </p:spPr>
        <p:txBody>
          <a:bodyPr>
            <a:noAutofit/>
          </a:bodyPr>
          <a:lstStyle/>
          <a:p>
            <a:r>
              <a:rPr lang="en-US" sz="3200" dirty="0" smtClean="0"/>
              <a:t>When </a:t>
            </a:r>
            <a:r>
              <a:rPr lang="en-US" sz="3200" dirty="0" smtClean="0"/>
              <a:t>we understand that we do not have EQUALITY with God, this no longer becomes a problem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pPr algn="ctr">
              <a:lnSpc>
                <a:spcPct val="100000"/>
              </a:lnSpc>
            </a:pPr>
            <a:r>
              <a:rPr lang="en-US" sz="3200" dirty="0"/>
              <a:t>He is the Creator; I am the </a:t>
            </a:r>
            <a:r>
              <a:rPr lang="en-US" sz="3200" dirty="0" smtClean="0"/>
              <a:t>created.</a:t>
            </a:r>
          </a:p>
          <a:p>
            <a:pPr algn="ctr">
              <a:lnSpc>
                <a:spcPct val="100000"/>
              </a:lnSpc>
            </a:pPr>
            <a:r>
              <a:rPr lang="en-US" sz="3200" dirty="0" smtClean="0"/>
              <a:t>He </a:t>
            </a:r>
            <a:r>
              <a:rPr lang="en-US" sz="3200" dirty="0"/>
              <a:t>is the King; I am His </a:t>
            </a:r>
            <a:r>
              <a:rPr lang="en-US" sz="3200" dirty="0" smtClean="0"/>
              <a:t>subject.</a:t>
            </a:r>
          </a:p>
          <a:p>
            <a:pPr algn="ctr">
              <a:lnSpc>
                <a:spcPct val="100000"/>
              </a:lnSpc>
            </a:pPr>
            <a:r>
              <a:rPr lang="en-US" sz="3200" dirty="0" smtClean="0"/>
              <a:t>He </a:t>
            </a:r>
            <a:r>
              <a:rPr lang="en-US" sz="3200" dirty="0"/>
              <a:t>is the Lord; I am His </a:t>
            </a:r>
            <a:r>
              <a:rPr lang="en-US" sz="3200" dirty="0" smtClean="0"/>
              <a:t>servant.</a:t>
            </a:r>
          </a:p>
          <a:p>
            <a:pPr algn="ctr">
              <a:lnSpc>
                <a:spcPct val="100000"/>
              </a:lnSpc>
            </a:pPr>
            <a:r>
              <a:rPr lang="en-US" sz="3200" dirty="0"/>
              <a:t>He is the Father; I am His child</a:t>
            </a:r>
            <a:r>
              <a:rPr lang="en-US" sz="3200" dirty="0" smtClean="0"/>
              <a:t>.</a:t>
            </a:r>
          </a:p>
          <a:p>
            <a:pPr algn="ctr">
              <a:lnSpc>
                <a:spcPct val="100000"/>
              </a:lnSpc>
            </a:pPr>
            <a:r>
              <a:rPr lang="en-US" sz="3200" dirty="0" smtClean="0"/>
              <a:t>He </a:t>
            </a:r>
            <a:r>
              <a:rPr lang="en-US" sz="3200" dirty="0"/>
              <a:t>is </a:t>
            </a:r>
            <a:r>
              <a:rPr lang="en-US" sz="3200" dirty="0" smtClean="0"/>
              <a:t>Eternal</a:t>
            </a:r>
            <a:r>
              <a:rPr lang="en-US" sz="3200" dirty="0"/>
              <a:t>; I am </a:t>
            </a:r>
            <a:r>
              <a:rPr lang="en-US" sz="3200" dirty="0" smtClean="0"/>
              <a:t>finite.</a:t>
            </a:r>
          </a:p>
          <a:p>
            <a:pPr algn="ctr">
              <a:lnSpc>
                <a:spcPct val="100000"/>
              </a:lnSpc>
            </a:pPr>
            <a:r>
              <a:rPr lang="en-US" sz="3200" dirty="0" smtClean="0"/>
              <a:t>He is Wise; I am foolish.</a:t>
            </a:r>
          </a:p>
          <a:p>
            <a:pPr algn="ctr">
              <a:lnSpc>
                <a:spcPct val="100000"/>
              </a:lnSpc>
            </a:pPr>
            <a:r>
              <a:rPr lang="en-US" sz="3200" dirty="0" smtClean="0"/>
              <a:t>He is Perfect; </a:t>
            </a:r>
            <a:r>
              <a:rPr lang="en-US" sz="3200" dirty="0"/>
              <a:t>I </a:t>
            </a:r>
            <a:r>
              <a:rPr lang="en-US" sz="3200" dirty="0" smtClean="0"/>
              <a:t>am imperfect.</a:t>
            </a:r>
          </a:p>
        </p:txBody>
      </p:sp>
    </p:spTree>
    <p:extLst>
      <p:ext uri="{BB962C8B-B14F-4D97-AF65-F5344CB8AC3E}">
        <p14:creationId xmlns:p14="http://schemas.microsoft.com/office/powerpoint/2010/main" val="56347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Consider the Following </a:t>
            </a:r>
            <a:r>
              <a:rPr lang="en-US" sz="4800" dirty="0" smtClean="0"/>
              <a:t>Options:</a:t>
            </a:r>
            <a:endParaRPr lang="en-US" sz="4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dirty="0" smtClean="0"/>
              <a:t>We need God’s authority for ALL that we do.</a:t>
            </a:r>
          </a:p>
          <a:p>
            <a:pPr algn="ctr">
              <a:lnSpc>
                <a:spcPct val="100000"/>
              </a:lnSpc>
            </a:pPr>
            <a:r>
              <a:rPr lang="en-US" sz="3600" dirty="0" smtClean="0"/>
              <a:t>We need God’s authority for MOST of what we do.</a:t>
            </a:r>
          </a:p>
          <a:p>
            <a:pPr algn="ctr">
              <a:lnSpc>
                <a:spcPct val="100000"/>
              </a:lnSpc>
            </a:pPr>
            <a:r>
              <a:rPr lang="en-US" sz="3600" dirty="0" smtClean="0"/>
              <a:t>We need God’s authority for SOME of what we do.</a:t>
            </a:r>
          </a:p>
          <a:p>
            <a:pPr algn="ctr">
              <a:lnSpc>
                <a:spcPct val="100000"/>
              </a:lnSpc>
            </a:pPr>
            <a:r>
              <a:rPr lang="en-US" sz="3600" dirty="0" smtClean="0"/>
              <a:t>We need God’s authority for NONE of what we do.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3600" dirty="0" smtClean="0"/>
              <a:t>Which option is objective? Subjective?</a:t>
            </a:r>
          </a:p>
          <a:p>
            <a:pPr algn="ctr"/>
            <a:r>
              <a:rPr lang="en-US" sz="3600" dirty="0" smtClean="0"/>
              <a:t>Which option is godly? </a:t>
            </a:r>
            <a:r>
              <a:rPr lang="en-US" sz="3600" dirty="0"/>
              <a:t>E</a:t>
            </a:r>
            <a:r>
              <a:rPr lang="en-US" sz="3600" dirty="0" smtClean="0"/>
              <a:t>xposes </a:t>
            </a:r>
            <a:r>
              <a:rPr lang="en-US" sz="3600" dirty="0" smtClean="0"/>
              <a:t>our selfish desires</a:t>
            </a:r>
            <a:r>
              <a:rPr lang="en-US" sz="3600" dirty="0" smtClean="0"/>
              <a:t>?</a:t>
            </a:r>
          </a:p>
          <a:p>
            <a:pPr algn="ctr"/>
            <a:r>
              <a:rPr lang="en-US" sz="3600" dirty="0" smtClean="0"/>
              <a:t>Which option is from heaven? From man?</a:t>
            </a:r>
          </a:p>
        </p:txBody>
      </p:sp>
    </p:spTree>
    <p:extLst>
      <p:ext uri="{BB962C8B-B14F-4D97-AF65-F5344CB8AC3E}">
        <p14:creationId xmlns:p14="http://schemas.microsoft.com/office/powerpoint/2010/main" val="15491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25" y="145143"/>
            <a:ext cx="10515600" cy="110308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What Happens When We REJECT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325" y="1248228"/>
            <a:ext cx="11191497" cy="551542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sz="3000" dirty="0" smtClean="0"/>
              <a:t>23-25a</a:t>
            </a:r>
            <a:r>
              <a:rPr lang="en-US" sz="3000" dirty="0" smtClean="0"/>
              <a:t>: </a:t>
            </a:r>
            <a:r>
              <a:rPr lang="en-US" sz="3100" dirty="0" smtClean="0"/>
              <a:t>we feel THREATENED when our opinions are questioned.</a:t>
            </a:r>
          </a:p>
          <a:p>
            <a:pPr>
              <a:lnSpc>
                <a:spcPct val="85000"/>
              </a:lnSpc>
            </a:pPr>
            <a:endParaRPr lang="en-US" sz="3200" dirty="0" smtClean="0"/>
          </a:p>
          <a:p>
            <a:pPr>
              <a:lnSpc>
                <a:spcPct val="85000"/>
              </a:lnSpc>
            </a:pPr>
            <a:r>
              <a:rPr lang="en-US" sz="3200" dirty="0" smtClean="0"/>
              <a:t>25b-26: we CONVICT ourselves of sin because we see what the Bible says and then argue that the Bible is hard to understand when in fact it is hard to accept.</a:t>
            </a:r>
          </a:p>
          <a:p>
            <a:pPr>
              <a:lnSpc>
                <a:spcPct val="85000"/>
              </a:lnSpc>
            </a:pPr>
            <a:endParaRPr lang="en-US" sz="3200" dirty="0"/>
          </a:p>
          <a:p>
            <a:pPr>
              <a:lnSpc>
                <a:spcPct val="85000"/>
              </a:lnSpc>
            </a:pPr>
            <a:r>
              <a:rPr lang="en-US" sz="3200" dirty="0" smtClean="0"/>
              <a:t>26: we FEAR the temporary consequences but not the eternal consequences and refuse to agree with God.</a:t>
            </a:r>
          </a:p>
          <a:p>
            <a:pPr>
              <a:lnSpc>
                <a:spcPct val="85000"/>
              </a:lnSpc>
            </a:pPr>
            <a:endParaRPr lang="en-US" sz="3200" dirty="0"/>
          </a:p>
          <a:p>
            <a:pPr>
              <a:lnSpc>
                <a:spcPct val="85000"/>
              </a:lnSpc>
            </a:pPr>
            <a:r>
              <a:rPr lang="en-US" sz="3200" dirty="0" smtClean="0"/>
              <a:t>27: we call God a liar and DECEIVE ourselves – we look for a way out through loopholes.</a:t>
            </a:r>
          </a:p>
          <a:p>
            <a:pPr>
              <a:lnSpc>
                <a:spcPct val="85000"/>
              </a:lnSpc>
            </a:pPr>
            <a:endParaRPr lang="en-US" sz="3200" dirty="0" smtClean="0"/>
          </a:p>
          <a:p>
            <a:pPr>
              <a:lnSpc>
                <a:spcPct val="85000"/>
              </a:lnSpc>
            </a:pPr>
            <a:r>
              <a:rPr lang="en-US" sz="3200" dirty="0" smtClean="0"/>
              <a:t>28-32: we practice LAWLESSNESS.</a:t>
            </a:r>
          </a:p>
        </p:txBody>
      </p:sp>
    </p:spTree>
    <p:extLst>
      <p:ext uri="{BB962C8B-B14F-4D97-AF65-F5344CB8AC3E}">
        <p14:creationId xmlns:p14="http://schemas.microsoft.com/office/powerpoint/2010/main" val="42408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695</Words>
  <Application>Microsoft Macintosh PowerPoint</Application>
  <PresentationFormat>Widescreen</PresentationFormat>
  <Paragraphs>71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Corbel</vt:lpstr>
      <vt:lpstr>Arial</vt:lpstr>
      <vt:lpstr>Office Theme</vt:lpstr>
      <vt:lpstr>PowerPoint Presentation</vt:lpstr>
      <vt:lpstr>We UNDERSTAND Authority</vt:lpstr>
      <vt:lpstr>JESUS Did Not Act Without Authority</vt:lpstr>
      <vt:lpstr>PowerPoint Presentation</vt:lpstr>
      <vt:lpstr>Only Two SOURCES of Authority in Religion</vt:lpstr>
      <vt:lpstr>Only Two SOURCES of Authority in Religion</vt:lpstr>
      <vt:lpstr>Only Two SOURCES of Authority in Religion</vt:lpstr>
      <vt:lpstr>Consider the Following Options:</vt:lpstr>
      <vt:lpstr>What Happens When We REJECT Authority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53</cp:revision>
  <dcterms:created xsi:type="dcterms:W3CDTF">2018-04-14T22:47:56Z</dcterms:created>
  <dcterms:modified xsi:type="dcterms:W3CDTF">2018-04-15T19:27:31Z</dcterms:modified>
</cp:coreProperties>
</file>