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5"/>
    <p:restoredTop sz="94692"/>
  </p:normalViewPr>
  <p:slideViewPr>
    <p:cSldViewPr snapToGrid="0" snapToObjects="1" showGuides="1">
      <p:cViewPr>
        <p:scale>
          <a:sx n="77" d="100"/>
          <a:sy n="77" d="100"/>
        </p:scale>
        <p:origin x="1048" y="10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6AA54-F8A8-6D42-A287-C75CA96946B6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E5835-A18E-054E-AE0B-5671A831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4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5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2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2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3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F6D0-4054-CB45-9C20-868628419DDF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AD39-8EF5-8149-AD64-3EF5E11C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7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981"/>
            <a:ext cx="10515600" cy="455953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 PREPARED us a place by way of the cross, His resurrection and ascension.</a:t>
            </a:r>
            <a:endParaRPr lang="en-US" sz="5400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519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9075"/>
            <a:ext cx="10515600" cy="1419851"/>
          </a:xfrm>
        </p:spPr>
        <p:txBody>
          <a:bodyPr>
            <a:normAutofit/>
          </a:bodyPr>
          <a:lstStyle/>
          <a:p>
            <a:pPr algn="ctr"/>
            <a:r>
              <a:rPr lang="en-US" sz="5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Why should </a:t>
            </a:r>
            <a:r>
              <a:rPr lang="en-US" sz="5600" dirty="0"/>
              <a:t>w</a:t>
            </a:r>
            <a:r>
              <a:rPr lang="en-US" sz="5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 BELIEVE in Jesus?</a:t>
            </a:r>
            <a:endParaRPr lang="en-US" sz="56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Because He is our CERTAINTY in an uncertain world!</a:t>
            </a:r>
          </a:p>
        </p:txBody>
      </p:sp>
    </p:spTree>
    <p:extLst>
      <p:ext uri="{BB962C8B-B14F-4D97-AF65-F5344CB8AC3E}">
        <p14:creationId xmlns:p14="http://schemas.microsoft.com/office/powerpoint/2010/main" val="1734413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Certainty of RECONCILIATION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Jesus is the Way because He OPENED the way: </a:t>
            </a:r>
            <a:r>
              <a:rPr lang="en-US" dirty="0" smtClean="0"/>
              <a:t>Heb. 4.14-16; </a:t>
            </a:r>
            <a:r>
              <a:rPr lang="en-US" dirty="0" smtClean="0"/>
              <a:t>10.19-20;</a:t>
            </a:r>
            <a:r>
              <a:rPr lang="en-US" dirty="0" smtClean="0"/>
              <a:t> Eph. 2.13, 18</a:t>
            </a:r>
          </a:p>
          <a:p>
            <a:endParaRPr lang="en-US" sz="3600" dirty="0"/>
          </a:p>
          <a:p>
            <a:r>
              <a:rPr lang="en-US" sz="3500" dirty="0" smtClean="0"/>
              <a:t>Jesus is the only TRUE and LIVING way to the Father’s house: </a:t>
            </a:r>
            <a:r>
              <a:rPr lang="it-IT" dirty="0" smtClean="0"/>
              <a:t>Matt. 7.13-14; </a:t>
            </a:r>
            <a:r>
              <a:rPr lang="en-US" dirty="0" smtClean="0"/>
              <a:t>Rom. 5.8-11; 2 Cor. 5.17-21</a:t>
            </a:r>
          </a:p>
        </p:txBody>
      </p:sp>
    </p:spTree>
    <p:extLst>
      <p:ext uri="{BB962C8B-B14F-4D97-AF65-F5344CB8AC3E}">
        <p14:creationId xmlns:p14="http://schemas.microsoft.com/office/powerpoint/2010/main" val="194077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2466"/>
            <a:ext cx="10515600" cy="423306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smtClean="0"/>
              <a:t>No other religion has a living founder and Savior who laid down His life for sinners, </a:t>
            </a:r>
            <a:r>
              <a:rPr lang="en-US" sz="4400" dirty="0" smtClean="0"/>
              <a:t>and a covenant that offers</a:t>
            </a:r>
            <a:r>
              <a:rPr lang="en-US" sz="4400" dirty="0" smtClean="0"/>
              <a:t> reconciliation, forgiveness of sins, the resurrection, eternal life, etc.</a:t>
            </a:r>
            <a:r>
              <a:rPr lang="en-US" sz="4400" dirty="0"/>
              <a:t> </a:t>
            </a:r>
            <a:r>
              <a:rPr lang="en-US" sz="4400" dirty="0" smtClean="0"/>
              <a:t>This is TRUE RELIGION!</a:t>
            </a:r>
          </a:p>
        </p:txBody>
      </p:sp>
    </p:spTree>
    <p:extLst>
      <p:ext uri="{BB962C8B-B14F-4D97-AF65-F5344CB8AC3E}">
        <p14:creationId xmlns:p14="http://schemas.microsoft.com/office/powerpoint/2010/main" val="148011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Certainty of </a:t>
            </a:r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Truth is the only STANDARD of living acceptable to God.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Truth is to be known and PRACTICED: </a:t>
            </a:r>
            <a:r>
              <a:rPr lang="en-US" sz="2400" dirty="0" smtClean="0"/>
              <a:t>John </a:t>
            </a:r>
            <a:r>
              <a:rPr lang="en-US" sz="2400" dirty="0" smtClean="0"/>
              <a:t>8.31-32; 17.17; </a:t>
            </a:r>
            <a:r>
              <a:rPr lang="en-US" sz="2400" dirty="0" smtClean="0"/>
              <a:t>14.15, 21, 23-24; 1 John 1.6; 2.3-6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Truth obeyed PURIFIES and BLESSES: </a:t>
            </a:r>
            <a:r>
              <a:rPr lang="en-US" sz="2400" dirty="0" smtClean="0"/>
              <a:t>1 Peter 1.22-23; James 1.25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2535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Certainty of RESURRECTION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Way and the Truth give Life to SINNERS: </a:t>
            </a:r>
            <a:r>
              <a:rPr lang="en-US" dirty="0" smtClean="0"/>
              <a:t>John 6.35; 8.12; 10.9-10; 11.25; 14.19; Heb. 7.25</a:t>
            </a:r>
          </a:p>
          <a:p>
            <a:endParaRPr lang="en-US" sz="3600" dirty="0"/>
          </a:p>
          <a:p>
            <a:r>
              <a:rPr lang="en-US" sz="3600" dirty="0" smtClean="0"/>
              <a:t>We FORFEIT eternal life by not following the Way: </a:t>
            </a:r>
            <a:r>
              <a:rPr lang="en-US" dirty="0" smtClean="0"/>
              <a:t>John 5.24, 28-29; 38-40; 6.63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8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8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221</Words>
  <Application>Microsoft Macintosh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PowerPoint Presentation</vt:lpstr>
      <vt:lpstr>The Certainty of RECONCILIATION</vt:lpstr>
      <vt:lpstr>PowerPoint Presentation</vt:lpstr>
      <vt:lpstr>The Certainty of RELIABILITY</vt:lpstr>
      <vt:lpstr>The Certainty of RESURRECTION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17</cp:revision>
  <dcterms:created xsi:type="dcterms:W3CDTF">2018-03-03T19:49:59Z</dcterms:created>
  <dcterms:modified xsi:type="dcterms:W3CDTF">2018-03-04T05:51:52Z</dcterms:modified>
</cp:coreProperties>
</file>