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/>
    <p:restoredTop sz="94692"/>
  </p:normalViewPr>
  <p:slideViewPr>
    <p:cSldViewPr snapToGrid="0" snapToObjects="1" showGuides="1">
      <p:cViewPr varScale="1">
        <p:scale>
          <a:sx n="92" d="100"/>
          <a:sy n="92" d="100"/>
        </p:scale>
        <p:origin x="192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44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sz="2400"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sz="2000"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sz="1800"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sz="1800"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2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DB88-A090-F146-B3F9-A6CC088F4476}" type="datetimeFigureOut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B659-C6A6-EB49-B218-A1FDA183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5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Remember!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When we are facing persecution, we must remember our 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SAVIOR!</a:t>
            </a:r>
          </a:p>
          <a:p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When we are facing persecution, we must remember the hope of our SALVATION.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3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DIE to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If we have died with Christ, we can FACE suffering because we no longer view our lives as our OWN: </a:t>
            </a:r>
            <a:r>
              <a:rPr lang="mr-IN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Rom. 6.3-8; </a:t>
            </a:r>
            <a:r>
              <a:rPr lang="mr-IN" sz="4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Col</a:t>
            </a:r>
            <a:r>
              <a:rPr lang="mr-IN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2.11-13; 3.1-3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; Gal. 2.20</a:t>
            </a:r>
            <a:endParaRPr lang="mr-IN" sz="4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CLAIM Him to be CLAIMED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If we claim Christ, we will SHARE in His suffering, but be CROWNED with His glory: </a:t>
            </a:r>
            <a:r>
              <a:rPr lang="en-US" sz="3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John 15.18-20, Rom. 8.17; Mark 13.13; Matt. 10.32-33; John 12.42-43; Rev. 2.13; 3.8; Rev. 2.10; 3.21; 2 Tim. 4.6-8; 1 Peter 4.13</a:t>
            </a:r>
          </a:p>
        </p:txBody>
      </p:sp>
    </p:spTree>
    <p:extLst>
      <p:ext uri="{BB962C8B-B14F-4D97-AF65-F5344CB8AC3E}">
        <p14:creationId xmlns:p14="http://schemas.microsoft.com/office/powerpoint/2010/main" val="17204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TRUST the TRUSTWORTHY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If we are not faithful to Christ, He will remain faithful and keep His PROMISE to deny those who are faithless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5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154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Remember!</vt:lpstr>
      <vt:lpstr>DIE to LIVE</vt:lpstr>
      <vt:lpstr>CLAIM Him to be CLAIMED</vt:lpstr>
      <vt:lpstr>TRUST the TRUSTWORTHY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30</cp:revision>
  <dcterms:created xsi:type="dcterms:W3CDTF">2018-03-24T21:01:19Z</dcterms:created>
  <dcterms:modified xsi:type="dcterms:W3CDTF">2018-03-25T13:13:06Z</dcterms:modified>
</cp:coreProperties>
</file>