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4692"/>
  </p:normalViewPr>
  <p:slideViewPr>
    <p:cSldViewPr snapToGrid="0" snapToObjects="1" showGuides="1">
      <p:cViewPr varScale="1">
        <p:scale>
          <a:sx n="63" d="100"/>
          <a:sy n="63" d="100"/>
        </p:scale>
        <p:origin x="184" y="1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AE06-62A5-EE40-BA85-C864D7DB940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5FF6-1DC5-8942-951C-C629B427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 You Do I Take Refuge, for I Am Innocent: 1-5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King David called on God to shut the mouths of the “lions” – those persecuting him and falsely charging him.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pPr lvl="0"/>
            <a:r>
              <a:rPr lang="en-US" sz="4400" dirty="0" smtClean="0">
                <a:solidFill>
                  <a:schemeClr val="bg1"/>
                </a:solidFill>
              </a:rPr>
              <a:t>Examine </a:t>
            </a:r>
            <a:r>
              <a:rPr lang="en-US" sz="4400" dirty="0">
                <a:solidFill>
                  <a:schemeClr val="bg1"/>
                </a:solidFill>
              </a:rPr>
              <a:t>my </a:t>
            </a:r>
            <a:r>
              <a:rPr lang="en-US" sz="4400" dirty="0" smtClean="0">
                <a:solidFill>
                  <a:schemeClr val="bg1"/>
                </a:solidFill>
              </a:rPr>
              <a:t>life </a:t>
            </a:r>
            <a:r>
              <a:rPr lang="mr-IN" sz="4400" dirty="0" smtClean="0">
                <a:solidFill>
                  <a:schemeClr val="bg1"/>
                </a:solidFill>
              </a:rPr>
              <a:t>–</a:t>
            </a:r>
            <a:r>
              <a:rPr lang="en-US" sz="4400" dirty="0" smtClean="0">
                <a:solidFill>
                  <a:schemeClr val="bg1"/>
                </a:solidFill>
              </a:rPr>
              <a:t> he called judgment </a:t>
            </a:r>
            <a:r>
              <a:rPr lang="en-US" sz="4400" dirty="0">
                <a:solidFill>
                  <a:schemeClr val="bg1"/>
                </a:solidFill>
              </a:rPr>
              <a:t>on </a:t>
            </a:r>
            <a:r>
              <a:rPr lang="en-US" sz="4400" dirty="0" smtClean="0">
                <a:solidFill>
                  <a:schemeClr val="bg1"/>
                </a:solidFill>
              </a:rPr>
              <a:t>himself, </a:t>
            </a:r>
            <a:r>
              <a:rPr lang="en-US" sz="4400" dirty="0">
                <a:solidFill>
                  <a:schemeClr val="bg1"/>
                </a:solidFill>
              </a:rPr>
              <a:t>if his guilt can be proven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42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My God Is My </a:t>
            </a:r>
            <a:r>
              <a:rPr lang="en-US" sz="4000" dirty="0" smtClean="0">
                <a:solidFill>
                  <a:schemeClr val="bg1"/>
                </a:solidFill>
              </a:rPr>
              <a:t>Defense</a:t>
            </a:r>
            <a:r>
              <a:rPr lang="en-US" sz="4000" smtClean="0">
                <a:solidFill>
                  <a:schemeClr val="bg1"/>
                </a:solidFill>
              </a:rPr>
              <a:t>: 6-13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God will rise up and judge!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God will bring the enemy to an end!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God will vindicate the righteous!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David confidently trusted </a:t>
            </a:r>
            <a:r>
              <a:rPr lang="en-US" sz="3600" dirty="0">
                <a:solidFill>
                  <a:schemeClr val="bg1"/>
                </a:solidFill>
              </a:rPr>
              <a:t>in God’s </a:t>
            </a:r>
            <a:r>
              <a:rPr lang="en-US" sz="3600" dirty="0" smtClean="0">
                <a:solidFill>
                  <a:schemeClr val="bg1"/>
                </a:solidFill>
              </a:rPr>
              <a:t>judgment because of his innocence; God delivers all who are </a:t>
            </a:r>
            <a:r>
              <a:rPr lang="en-US" sz="3600" dirty="0" smtClean="0">
                <a:solidFill>
                  <a:schemeClr val="bg1"/>
                </a:solidFill>
              </a:rPr>
              <a:t>found “upright in heart” (10), righteous (9), and who repent (12).</a:t>
            </a:r>
          </a:p>
        </p:txBody>
      </p:sp>
    </p:spTree>
    <p:extLst>
      <p:ext uri="{BB962C8B-B14F-4D97-AF65-F5344CB8AC3E}">
        <p14:creationId xmlns:p14="http://schemas.microsoft.com/office/powerpoint/2010/main" val="361546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Falling into the Pit: </a:t>
            </a:r>
            <a:r>
              <a:rPr lang="mr-IN" sz="4000" dirty="0" smtClean="0">
                <a:solidFill>
                  <a:schemeClr val="bg1"/>
                </a:solidFill>
              </a:rPr>
              <a:t>14-17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David’s enemies had prepared a hole for him to fall into, but their plan backfired: </a:t>
            </a:r>
            <a:r>
              <a:rPr lang="en-US" sz="3600" dirty="0">
                <a:solidFill>
                  <a:schemeClr val="bg1"/>
                </a:solidFill>
              </a:rPr>
              <a:t>Psalm </a:t>
            </a:r>
            <a:r>
              <a:rPr lang="en-US" sz="3600" dirty="0" smtClean="0">
                <a:solidFill>
                  <a:schemeClr val="bg1"/>
                </a:solidFill>
              </a:rPr>
              <a:t>9.15-16; </a:t>
            </a:r>
            <a:r>
              <a:rPr lang="en-US" sz="3600" dirty="0">
                <a:solidFill>
                  <a:schemeClr val="bg1"/>
                </a:solidFill>
              </a:rPr>
              <a:t>Gal. </a:t>
            </a:r>
            <a:r>
              <a:rPr lang="en-US" sz="3600" dirty="0" smtClean="0">
                <a:solidFill>
                  <a:schemeClr val="bg1"/>
                </a:solidFill>
              </a:rPr>
              <a:t>6.7-8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pPr lvl="0"/>
            <a:r>
              <a:rPr lang="en-US" sz="4400" dirty="0">
                <a:solidFill>
                  <a:schemeClr val="bg1"/>
                </a:solidFill>
              </a:rPr>
              <a:t>No matter what our enemies scheme, </a:t>
            </a:r>
            <a:r>
              <a:rPr lang="en-US" sz="4400" dirty="0" smtClean="0">
                <a:solidFill>
                  <a:schemeClr val="bg1"/>
                </a:solidFill>
              </a:rPr>
              <a:t>our God </a:t>
            </a:r>
            <a:r>
              <a:rPr lang="en-US" sz="4400" dirty="0">
                <a:solidFill>
                  <a:schemeClr val="bg1"/>
                </a:solidFill>
              </a:rPr>
              <a:t>is always </a:t>
            </a:r>
            <a:r>
              <a:rPr lang="en-US" sz="4400" dirty="0" smtClean="0">
                <a:solidFill>
                  <a:schemeClr val="bg1"/>
                </a:solidFill>
              </a:rPr>
              <a:t>victorious!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159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In You Do I Take Refuge, for I Am Innocent: 1-5</vt:lpstr>
      <vt:lpstr>My God Is My Defense: 6-13</vt:lpstr>
      <vt:lpstr>Falling into the Pit: 14-17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15</cp:revision>
  <dcterms:created xsi:type="dcterms:W3CDTF">2018-03-25T19:53:01Z</dcterms:created>
  <dcterms:modified xsi:type="dcterms:W3CDTF">2018-03-25T21:59:43Z</dcterms:modified>
</cp:coreProperties>
</file>