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60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65"/>
    <p:restoredTop sz="94692"/>
  </p:normalViewPr>
  <p:slideViewPr>
    <p:cSldViewPr snapToGrid="0" snapToObjects="1" showGuides="1">
      <p:cViewPr varScale="1">
        <p:scale>
          <a:sx n="68" d="100"/>
          <a:sy n="68" d="100"/>
        </p:scale>
        <p:origin x="208" y="12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AC103-5950-0240-8A04-A1978C93B258}" type="datetimeFigureOut">
              <a:rPr lang="en-US" smtClean="0"/>
              <a:t>3/4/18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D6237-0643-9B4D-A2CC-C8D9A506D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647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79CAB-4A14-2D4A-A94C-444E8D7CCFFC}" type="datetimeFigureOut">
              <a:rPr lang="en-US" smtClean="0"/>
              <a:t>3/4/18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52B66-9E52-E343-AFAA-3E4959D3A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891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79CAB-4A14-2D4A-A94C-444E8D7CCFFC}" type="datetimeFigureOut">
              <a:rPr lang="en-US" smtClean="0"/>
              <a:t>3/4/18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52B66-9E52-E343-AFAA-3E4959D3A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54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79CAB-4A14-2D4A-A94C-444E8D7CCFFC}" type="datetimeFigureOut">
              <a:rPr lang="en-US" smtClean="0"/>
              <a:t>3/4/18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52B66-9E52-E343-AFAA-3E4959D3A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82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4650" y="0"/>
            <a:ext cx="9067800" cy="1428750"/>
          </a:xfrm>
        </p:spPr>
        <p:txBody>
          <a:bodyPr/>
          <a:lstStyle>
            <a:lvl1pPr marL="0" indent="0">
              <a:spcBef>
                <a:spcPts val="0"/>
              </a:spcBef>
              <a:buFont typeface="Arial" charset="0"/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1pPr>
            <a:lvl2pPr marL="45720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2pPr>
            <a:lvl3pPr marL="91440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3pPr>
            <a:lvl4pPr marL="137160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4pPr>
            <a:lvl5pPr marL="182880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79CAB-4A14-2D4A-A94C-444E8D7CCFFC}" type="datetimeFigureOut">
              <a:rPr lang="en-US" smtClean="0"/>
              <a:t>3/4/18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52B66-9E52-E343-AFAA-3E4959D3A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120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79CAB-4A14-2D4A-A94C-444E8D7CCFFC}" type="datetimeFigureOut">
              <a:rPr lang="en-US" smtClean="0"/>
              <a:t>3/4/18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52B66-9E52-E343-AFAA-3E4959D3A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730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79CAB-4A14-2D4A-A94C-444E8D7CCFFC}" type="datetimeFigureOut">
              <a:rPr lang="en-US" smtClean="0"/>
              <a:t>3/4/18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52B66-9E52-E343-AFAA-3E4959D3A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99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79CAB-4A14-2D4A-A94C-444E8D7CCFFC}" type="datetimeFigureOut">
              <a:rPr lang="en-US" smtClean="0"/>
              <a:t>3/4/18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52B66-9E52-E343-AFAA-3E4959D3A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73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79CAB-4A14-2D4A-A94C-444E8D7CCFFC}" type="datetimeFigureOut">
              <a:rPr lang="en-US" smtClean="0"/>
              <a:t>3/4/18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52B66-9E52-E343-AFAA-3E4959D3A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33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79CAB-4A14-2D4A-A94C-444E8D7CCFFC}" type="datetimeFigureOut">
              <a:rPr lang="en-US" smtClean="0"/>
              <a:t>3/4/18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52B66-9E52-E343-AFAA-3E4959D3A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507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79CAB-4A14-2D4A-A94C-444E8D7CCFFC}" type="datetimeFigureOut">
              <a:rPr lang="en-US" smtClean="0"/>
              <a:t>3/4/18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52B66-9E52-E343-AFAA-3E4959D3A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555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79CAB-4A14-2D4A-A94C-444E8D7CCFFC}" type="datetimeFigureOut">
              <a:rPr lang="en-US" smtClean="0"/>
              <a:t>3/4/18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52B66-9E52-E343-AFAA-3E4959D3A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54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79CAB-4A14-2D4A-A94C-444E8D7CCFFC}" type="datetimeFigureOut">
              <a:rPr lang="en-US" smtClean="0"/>
              <a:t>3/4/18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52B66-9E52-E343-AFAA-3E4959D3A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121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140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God’s Chastening: 6.1-7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David </a:t>
            </a:r>
            <a:r>
              <a:rPr lang="en-US" sz="3600" dirty="0" smtClean="0"/>
              <a:t>prayed </a:t>
            </a:r>
            <a:r>
              <a:rPr lang="en-US" sz="3600" dirty="0"/>
              <a:t>for mercy – an end to </a:t>
            </a:r>
            <a:r>
              <a:rPr lang="en-US" sz="3600" dirty="0" smtClean="0"/>
              <a:t>his punishment, and </a:t>
            </a:r>
            <a:r>
              <a:rPr lang="en-US" sz="3600" dirty="0"/>
              <a:t>then for </a:t>
            </a:r>
            <a:r>
              <a:rPr lang="en-US" sz="3600" dirty="0" smtClean="0"/>
              <a:t>healing.</a:t>
            </a:r>
          </a:p>
          <a:p>
            <a:endParaRPr lang="en-US" sz="3600" dirty="0"/>
          </a:p>
          <a:p>
            <a:r>
              <a:rPr lang="en-US" sz="3600" dirty="0" smtClean="0"/>
              <a:t>God’s discipline is just and necessary: </a:t>
            </a:r>
            <a:r>
              <a:rPr lang="en-US" sz="3600" dirty="0" smtClean="0"/>
              <a:t>Psalm 94.12; 3.11-12; </a:t>
            </a:r>
            <a:r>
              <a:rPr lang="en-US" sz="3600" dirty="0" smtClean="0"/>
              <a:t>Heb</a:t>
            </a:r>
            <a:r>
              <a:rPr lang="en-US" sz="3600" dirty="0"/>
              <a:t>. </a:t>
            </a:r>
            <a:r>
              <a:rPr lang="en-US" sz="3600" dirty="0" smtClean="0"/>
              <a:t>12.5-11</a:t>
            </a:r>
          </a:p>
          <a:p>
            <a:endParaRPr lang="en-US" sz="3600" dirty="0"/>
          </a:p>
          <a:p>
            <a:r>
              <a:rPr lang="en-US" sz="3600" dirty="0" smtClean="0"/>
              <a:t>However, David is dreading it – this chastening is almost too much for him to bear: cf. Psalm 118.18</a:t>
            </a:r>
          </a:p>
        </p:txBody>
      </p:sp>
    </p:spTree>
    <p:extLst>
      <p:ext uri="{BB962C8B-B14F-4D97-AF65-F5344CB8AC3E}">
        <p14:creationId xmlns:p14="http://schemas.microsoft.com/office/powerpoint/2010/main" val="6288652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God’s Chastening: 6.1-7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3600" dirty="0" smtClean="0"/>
              <a:t>He </a:t>
            </a:r>
            <a:r>
              <a:rPr lang="sk-SK" sz="3600" dirty="0" err="1" smtClean="0"/>
              <a:t>is</a:t>
            </a:r>
            <a:r>
              <a:rPr lang="sk-SK" sz="3600" dirty="0" smtClean="0"/>
              <a:t> </a:t>
            </a:r>
            <a:r>
              <a:rPr lang="sk-SK" sz="3600" dirty="0" err="1" smtClean="0"/>
              <a:t>troubled</a:t>
            </a:r>
            <a:r>
              <a:rPr lang="sk-SK" sz="3600" dirty="0" smtClean="0"/>
              <a:t> – </a:t>
            </a:r>
            <a:r>
              <a:rPr lang="sk-SK" sz="3600" dirty="0" err="1" smtClean="0"/>
              <a:t>wasting</a:t>
            </a:r>
            <a:r>
              <a:rPr lang="sk-SK" sz="3600" dirty="0" smtClean="0"/>
              <a:t> </a:t>
            </a:r>
            <a:r>
              <a:rPr lang="sk-SK" sz="3600" dirty="0" err="1" smtClean="0"/>
              <a:t>away</a:t>
            </a:r>
            <a:r>
              <a:rPr lang="sk-SK" sz="3600" dirty="0" smtClean="0"/>
              <a:t> </a:t>
            </a:r>
            <a:r>
              <a:rPr lang="sk-SK" sz="3600" dirty="0" err="1" smtClean="0"/>
              <a:t>from</a:t>
            </a:r>
            <a:r>
              <a:rPr lang="sk-SK" sz="3600" dirty="0" smtClean="0"/>
              <a:t> </a:t>
            </a:r>
            <a:r>
              <a:rPr lang="sk-SK" sz="3600" dirty="0" err="1" smtClean="0"/>
              <a:t>mental</a:t>
            </a:r>
            <a:r>
              <a:rPr lang="sk-SK" sz="3600" dirty="0" smtClean="0"/>
              <a:t> </a:t>
            </a:r>
            <a:r>
              <a:rPr lang="sk-SK" sz="3600" dirty="0" err="1" smtClean="0"/>
              <a:t>anguish</a:t>
            </a:r>
            <a:r>
              <a:rPr lang="sk-SK" sz="3600" dirty="0" smtClean="0"/>
              <a:t>, </a:t>
            </a:r>
            <a:r>
              <a:rPr lang="sk-SK" sz="3600" dirty="0" err="1" smtClean="0"/>
              <a:t>deep</a:t>
            </a:r>
            <a:r>
              <a:rPr lang="sk-SK" sz="3600" dirty="0" smtClean="0"/>
              <a:t> </a:t>
            </a:r>
            <a:r>
              <a:rPr lang="sk-SK" sz="3600" dirty="0" err="1" smtClean="0"/>
              <a:t>sorrow</a:t>
            </a:r>
            <a:r>
              <a:rPr lang="sk-SK" sz="3600" dirty="0" smtClean="0"/>
              <a:t>, and </a:t>
            </a:r>
            <a:r>
              <a:rPr lang="sk-SK" sz="3600" dirty="0" err="1" smtClean="0"/>
              <a:t>anxiety</a:t>
            </a:r>
            <a:r>
              <a:rPr lang="sk-SK" sz="3600" dirty="0" smtClean="0"/>
              <a:t>. </a:t>
            </a:r>
            <a:r>
              <a:rPr lang="sk-SK" sz="3600" dirty="0" err="1" smtClean="0"/>
              <a:t>How</a:t>
            </a:r>
            <a:r>
              <a:rPr lang="sk-SK" sz="3600" dirty="0" smtClean="0"/>
              <a:t> </a:t>
            </a:r>
            <a:r>
              <a:rPr lang="sk-SK" sz="3600" dirty="0" err="1" smtClean="0"/>
              <a:t>long</a:t>
            </a:r>
            <a:r>
              <a:rPr lang="sk-SK" sz="3600" dirty="0" smtClean="0"/>
              <a:t>? cf. 2 </a:t>
            </a:r>
            <a:r>
              <a:rPr lang="sk-SK" sz="3600" dirty="0" err="1" smtClean="0"/>
              <a:t>Sam</a:t>
            </a:r>
            <a:r>
              <a:rPr lang="sk-SK" sz="3600" dirty="0" smtClean="0"/>
              <a:t>. 12.16-23</a:t>
            </a:r>
            <a:endParaRPr lang="sk-SK" sz="3600" dirty="0"/>
          </a:p>
          <a:p>
            <a:endParaRPr lang="sk-SK" sz="3600" dirty="0" smtClean="0"/>
          </a:p>
          <a:p>
            <a:r>
              <a:rPr lang="sk-SK" sz="3600" dirty="0" smtClean="0"/>
              <a:t>David </a:t>
            </a:r>
            <a:r>
              <a:rPr lang="sk-SK" sz="3600" dirty="0" err="1" smtClean="0"/>
              <a:t>appealed</a:t>
            </a:r>
            <a:r>
              <a:rPr lang="sk-SK" sz="3600" dirty="0" smtClean="0"/>
              <a:t> to </a:t>
            </a:r>
            <a:r>
              <a:rPr lang="sk-SK" sz="3600" dirty="0" err="1" smtClean="0"/>
              <a:t>God‘s</a:t>
            </a:r>
            <a:r>
              <a:rPr lang="sk-SK" sz="3600" dirty="0" smtClean="0"/>
              <a:t> love </a:t>
            </a:r>
            <a:r>
              <a:rPr lang="sk-SK" sz="3600" dirty="0" err="1" smtClean="0"/>
              <a:t>for</a:t>
            </a:r>
            <a:r>
              <a:rPr lang="sk-SK" sz="3600" dirty="0" smtClean="0"/>
              <a:t> </a:t>
            </a:r>
            <a:r>
              <a:rPr lang="sk-SK" sz="3600" dirty="0" err="1" smtClean="0"/>
              <a:t>healing</a:t>
            </a:r>
            <a:r>
              <a:rPr lang="sk-SK" sz="3600" smtClean="0"/>
              <a:t>.</a:t>
            </a:r>
            <a:endParaRPr lang="sk-SK" sz="3600" dirty="0" smtClean="0"/>
          </a:p>
        </p:txBody>
      </p:sp>
    </p:spTree>
    <p:extLst>
      <p:ext uri="{BB962C8B-B14F-4D97-AF65-F5344CB8AC3E}">
        <p14:creationId xmlns:p14="http://schemas.microsoft.com/office/powerpoint/2010/main" val="1633135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Depart Workers of Iniquity: 8-10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tabLst>
                <a:tab pos="627063" algn="l"/>
              </a:tabLst>
            </a:pPr>
            <a:r>
              <a:rPr lang="en-US" sz="3200" dirty="0" smtClean="0"/>
              <a:t>David prayed for comfort from His afflictions – and his sorrows faded as his confidence in God strengthened.</a:t>
            </a:r>
          </a:p>
          <a:p>
            <a:pPr>
              <a:tabLst>
                <a:tab pos="627063" algn="l"/>
              </a:tabLst>
            </a:pPr>
            <a:endParaRPr lang="en-US" sz="3200" dirty="0" smtClean="0"/>
          </a:p>
          <a:p>
            <a:pPr>
              <a:tabLst>
                <a:tab pos="627063" algn="l"/>
              </a:tabLst>
            </a:pPr>
            <a:r>
              <a:rPr lang="en-US" sz="3200" dirty="0" smtClean="0"/>
              <a:t>He wanted the evildoers to depart from him so that he is not influenced or distracted by them – he can keep God’s commandments: cf. Psalm 119.115</a:t>
            </a:r>
          </a:p>
          <a:p>
            <a:pPr>
              <a:tabLst>
                <a:tab pos="627063" algn="l"/>
              </a:tabLst>
            </a:pPr>
            <a:endParaRPr lang="en-US" sz="3200" dirty="0" smtClean="0"/>
          </a:p>
          <a:p>
            <a:pPr>
              <a:tabLst>
                <a:tab pos="627063" algn="l"/>
              </a:tabLst>
            </a:pPr>
            <a:r>
              <a:rPr lang="en-US" sz="3200" dirty="0" smtClean="0"/>
              <a:t>They ought to be ashamed of their ungodly conduct and attitude: cf. Psalm 40.14;2 Thess. 1.5-10</a:t>
            </a:r>
          </a:p>
        </p:txBody>
      </p:sp>
    </p:spTree>
    <p:extLst>
      <p:ext uri="{BB962C8B-B14F-4D97-AF65-F5344CB8AC3E}">
        <p14:creationId xmlns:p14="http://schemas.microsoft.com/office/powerpoint/2010/main" val="4728609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279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167</Words>
  <Application>Microsoft Macintosh PowerPoint</Application>
  <PresentationFormat>Widescreen</PresentationFormat>
  <Paragraphs>16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Calibri</vt:lpstr>
      <vt:lpstr>Calibri Light</vt:lpstr>
      <vt:lpstr>Corbel</vt:lpstr>
      <vt:lpstr>Arial</vt:lpstr>
      <vt:lpstr>Office Theme</vt:lpstr>
      <vt:lpstr>PowerPoint Presentation</vt:lpstr>
      <vt:lpstr>God’s Chastening: 6.1-7</vt:lpstr>
      <vt:lpstr>God’s Chastening: 6.1-7</vt:lpstr>
      <vt:lpstr>Depart Workers of Iniquity: 8-10</vt:lpstr>
      <vt:lpstr>PowerPoint Presentation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Garlock</dc:creator>
  <cp:lastModifiedBy>Bryan Garlock</cp:lastModifiedBy>
  <cp:revision>10</cp:revision>
  <dcterms:created xsi:type="dcterms:W3CDTF">2018-03-04T19:14:17Z</dcterms:created>
  <dcterms:modified xsi:type="dcterms:W3CDTF">2018-03-04T21:29:06Z</dcterms:modified>
</cp:coreProperties>
</file>