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5"/>
    <p:restoredTop sz="94692"/>
  </p:normalViewPr>
  <p:slideViewPr>
    <p:cSldViewPr snapToGrid="0" snapToObjects="1" showGuides="1">
      <p:cViewPr>
        <p:scale>
          <a:sx n="82" d="100"/>
          <a:sy n="82" d="100"/>
        </p:scale>
        <p:origin x="832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9CB2-EEEE-A345-853B-D056A7B4A9D1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827A-4BBF-D249-98E6-E26B20DB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8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Peter Followed Jesus at a Distance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r-IN" sz="3200" dirty="0" err="1" smtClean="0"/>
              <a:t>Matt</a:t>
            </a:r>
            <a:r>
              <a:rPr lang="mr-IN" sz="3200" dirty="0" smtClean="0"/>
              <a:t>. 26.30-75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7041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He was tempted to question Jesus’ authority,</a:t>
            </a:r>
          </a:p>
          <a:p>
            <a:r>
              <a:rPr lang="en-US" sz="3600" dirty="0" smtClean="0"/>
              <a:t>and who He claimed to be (the Son of God).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was unprepared to resist </a:t>
            </a:r>
            <a:r>
              <a:rPr lang="en-US" sz="3600" dirty="0" smtClean="0"/>
              <a:t>sin.</a:t>
            </a:r>
          </a:p>
          <a:p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was closer to the enemy than to </a:t>
            </a:r>
            <a:r>
              <a:rPr lang="en-US" sz="3600" dirty="0" smtClean="0"/>
              <a:t>Christ.</a:t>
            </a:r>
          </a:p>
          <a:p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was a spectator rather than </a:t>
            </a:r>
            <a:r>
              <a:rPr lang="en-US" sz="3600" dirty="0" smtClean="0"/>
              <a:t>participant.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08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What Creates the Distance Between Us and Jesus?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Being </a:t>
            </a:r>
            <a:r>
              <a:rPr lang="en-US" sz="3600" dirty="0"/>
              <a:t>ashamed of </a:t>
            </a:r>
            <a:r>
              <a:rPr lang="en-US" sz="3600" dirty="0" smtClean="0"/>
              <a:t>Jesus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Sin; religious error: 2 </a:t>
            </a:r>
            <a:r>
              <a:rPr lang="en-US" sz="3600" dirty="0"/>
              <a:t>John 9</a:t>
            </a:r>
          </a:p>
          <a:p>
            <a:endParaRPr lang="en-US" sz="3600" dirty="0" smtClean="0"/>
          </a:p>
          <a:p>
            <a:r>
              <a:rPr lang="en-US" sz="3600" dirty="0" smtClean="0"/>
              <a:t>Busyness </a:t>
            </a:r>
            <a:r>
              <a:rPr lang="en-US" sz="3600" dirty="0"/>
              <a:t>and distractions in everyday </a:t>
            </a:r>
            <a:r>
              <a:rPr lang="en-US" sz="3600" dirty="0" smtClean="0"/>
              <a:t>life</a:t>
            </a:r>
          </a:p>
          <a:p>
            <a:endParaRPr lang="en-US" sz="3600" dirty="0"/>
          </a:p>
          <a:p>
            <a:r>
              <a:rPr lang="en-US" sz="3600" dirty="0" smtClean="0"/>
              <a:t>Apathy toward evangelism</a:t>
            </a:r>
          </a:p>
        </p:txBody>
      </p:sp>
    </p:spTree>
    <p:extLst>
      <p:ext uri="{BB962C8B-B14F-4D97-AF65-F5344CB8AC3E}">
        <p14:creationId xmlns:p14="http://schemas.microsoft.com/office/powerpoint/2010/main" val="15288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Draw Near to God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099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 what is causing the distance.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Come to Jesus for cleansing: </a:t>
            </a:r>
            <a:r>
              <a:rPr lang="en-US" sz="3400" dirty="0" smtClean="0"/>
              <a:t>James 4.6-10; 1 John 1.9</a:t>
            </a:r>
            <a:endParaRPr lang="en-US" sz="3400" dirty="0"/>
          </a:p>
          <a:p>
            <a:endParaRPr lang="en-US" sz="4000" dirty="0" smtClean="0"/>
          </a:p>
          <a:p>
            <a:r>
              <a:rPr lang="en-US" sz="4000" dirty="0" smtClean="0"/>
              <a:t>Determine </a:t>
            </a:r>
            <a:r>
              <a:rPr lang="en-US" sz="4000" dirty="0"/>
              <a:t>to serve Jesus: John 21.15-19</a:t>
            </a:r>
          </a:p>
        </p:txBody>
      </p:sp>
    </p:spTree>
    <p:extLst>
      <p:ext uri="{BB962C8B-B14F-4D97-AF65-F5344CB8AC3E}">
        <p14:creationId xmlns:p14="http://schemas.microsoft.com/office/powerpoint/2010/main" val="14712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114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When Peter Followed Jesus at a Distance… Matt. 26.30-75</vt:lpstr>
      <vt:lpstr>What Creates the Distance Between Us and Jesus? </vt:lpstr>
      <vt:lpstr>Draw Near to God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</cp:revision>
  <dcterms:created xsi:type="dcterms:W3CDTF">2018-03-18T20:39:51Z</dcterms:created>
  <dcterms:modified xsi:type="dcterms:W3CDTF">2018-03-18T22:11:03Z</dcterms:modified>
</cp:coreProperties>
</file>