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8"/>
    <p:restoredTop sz="94692"/>
  </p:normalViewPr>
  <p:slideViewPr>
    <p:cSldViewPr snapToGrid="0" snapToObjects="1" showGuides="1">
      <p:cViewPr>
        <p:scale>
          <a:sx n="76" d="100"/>
          <a:sy n="76" d="100"/>
        </p:scale>
        <p:origin x="144" y="9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61F9-E573-F844-AD87-11C50B1565A0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209F-F984-6A45-A369-577FB83CA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61F9-E573-F844-AD87-11C50B1565A0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209F-F984-6A45-A369-577FB83CA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61F9-E573-F844-AD87-11C50B1565A0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209F-F984-6A45-A369-577FB83CA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61F9-E573-F844-AD87-11C50B1565A0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209F-F984-6A45-A369-577FB83CA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61F9-E573-F844-AD87-11C50B1565A0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209F-F984-6A45-A369-577FB83CA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61F9-E573-F844-AD87-11C50B1565A0}" type="datetimeFigureOut">
              <a:rPr lang="en-US" smtClean="0"/>
              <a:t>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209F-F984-6A45-A369-577FB83CA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61F9-E573-F844-AD87-11C50B1565A0}" type="datetimeFigureOut">
              <a:rPr lang="en-US" smtClean="0"/>
              <a:t>2/23/18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209F-F984-6A45-A369-577FB83CA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61F9-E573-F844-AD87-11C50B1565A0}" type="datetimeFigureOut">
              <a:rPr lang="en-US" smtClean="0"/>
              <a:t>2/23/18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209F-F984-6A45-A369-577FB83CA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61F9-E573-F844-AD87-11C50B1565A0}" type="datetimeFigureOut">
              <a:rPr lang="en-US" smtClean="0"/>
              <a:t>2/23/18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209F-F984-6A45-A369-577FB83CA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61F9-E573-F844-AD87-11C50B1565A0}" type="datetimeFigureOut">
              <a:rPr lang="en-US" smtClean="0"/>
              <a:t>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209F-F984-6A45-A369-577FB83CA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61F9-E573-F844-AD87-11C50B1565A0}" type="datetimeFigureOut">
              <a:rPr lang="en-US" smtClean="0"/>
              <a:t>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209F-F984-6A45-A369-577FB83CA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A61F9-E573-F844-AD87-11C50B1565A0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7209F-F984-6A45-A369-577FB83CA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1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9890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Why Did Jesus WAIT?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/>
              <a:t>To PRAISE </a:t>
            </a:r>
            <a:r>
              <a:rPr lang="en-US" sz="4000" dirty="0" smtClean="0"/>
              <a:t>God: 4, 40</a:t>
            </a:r>
            <a:endParaRPr lang="en-US" sz="4000" dirty="0"/>
          </a:p>
          <a:p>
            <a:pPr>
              <a:lnSpc>
                <a:spcPct val="100000"/>
              </a:lnSpc>
            </a:pPr>
            <a:r>
              <a:rPr lang="en-US" sz="4000" dirty="0"/>
              <a:t>To PRESENT </a:t>
            </a:r>
            <a:r>
              <a:rPr lang="en-US" sz="4000" dirty="0" smtClean="0"/>
              <a:t>Himself: 4, 42</a:t>
            </a:r>
          </a:p>
          <a:p>
            <a:pPr>
              <a:lnSpc>
                <a:spcPct val="100000"/>
              </a:lnSpc>
            </a:pPr>
            <a:r>
              <a:rPr lang="en-US" sz="4000" dirty="0"/>
              <a:t>To PERFECT faith: </a:t>
            </a:r>
            <a:r>
              <a:rPr lang="en-US" sz="4000" dirty="0" smtClean="0"/>
              <a:t>15</a:t>
            </a:r>
          </a:p>
          <a:p>
            <a:pPr>
              <a:lnSpc>
                <a:spcPct val="100000"/>
              </a:lnSpc>
            </a:pPr>
            <a:r>
              <a:rPr lang="en-US" sz="4000" dirty="0" smtClean="0"/>
              <a:t>To PROVE faith: 21-27, 40-41</a:t>
            </a:r>
          </a:p>
          <a:p>
            <a:pPr>
              <a:lnSpc>
                <a:spcPct val="100000"/>
              </a:lnSpc>
            </a:pPr>
            <a:r>
              <a:rPr lang="en-US" sz="4000" dirty="0" smtClean="0"/>
              <a:t>To PRODUCE faith: 45</a:t>
            </a:r>
          </a:p>
          <a:p>
            <a:pPr>
              <a:lnSpc>
                <a:spcPct val="100000"/>
              </a:lnSpc>
            </a:pPr>
            <a:r>
              <a:rPr lang="en-US" sz="4000" dirty="0" smtClean="0"/>
              <a:t>To PREPARE His death: 46-57</a:t>
            </a:r>
          </a:p>
        </p:txBody>
      </p:sp>
    </p:spTree>
    <p:extLst>
      <p:ext uri="{BB962C8B-B14F-4D97-AF65-F5344CB8AC3E}">
        <p14:creationId xmlns:p14="http://schemas.microsoft.com/office/powerpoint/2010/main" val="349169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 </a:t>
            </a:r>
            <a:r>
              <a:rPr lang="en-US" sz="4000" dirty="0"/>
              <a:t>Am the Resurrection and the </a:t>
            </a:r>
            <a:r>
              <a:rPr lang="en-US" sz="4000" dirty="0" smtClean="0"/>
              <a:t>Life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He is “</a:t>
            </a:r>
            <a:r>
              <a:rPr lang="en-US" sz="3000" dirty="0"/>
              <a:t>the </a:t>
            </a:r>
            <a:r>
              <a:rPr lang="en-US" sz="3000" dirty="0" smtClean="0"/>
              <a:t>FIRSTFRUITS of </a:t>
            </a:r>
            <a:r>
              <a:rPr lang="en-US" sz="3000" dirty="0"/>
              <a:t>those who have fallen asleep”: </a:t>
            </a:r>
            <a:r>
              <a:rPr lang="en-US" dirty="0"/>
              <a:t>1 Cor. </a:t>
            </a:r>
            <a:r>
              <a:rPr lang="en-US" dirty="0" smtClean="0"/>
              <a:t>15.20</a:t>
            </a:r>
            <a:endParaRPr lang="en-US" dirty="0"/>
          </a:p>
          <a:p>
            <a:endParaRPr lang="en-US" sz="3000" dirty="0" smtClean="0"/>
          </a:p>
          <a:p>
            <a:r>
              <a:rPr lang="en-US" sz="3000" dirty="0" smtClean="0"/>
              <a:t>He has the POWER to raise the dead and to GIVE life.</a:t>
            </a:r>
          </a:p>
          <a:p>
            <a:endParaRPr lang="en-US" sz="3000" dirty="0" smtClean="0"/>
          </a:p>
          <a:p>
            <a:r>
              <a:rPr lang="en-US" sz="3000" dirty="0" smtClean="0"/>
              <a:t>We </a:t>
            </a:r>
            <a:r>
              <a:rPr lang="en-US" sz="3000" dirty="0"/>
              <a:t>have </a:t>
            </a:r>
            <a:r>
              <a:rPr lang="en-US" sz="3000" dirty="0" smtClean="0"/>
              <a:t>ASSURANCE – </a:t>
            </a:r>
            <a:r>
              <a:rPr lang="en-US" sz="3000" dirty="0"/>
              <a:t>if we hear and </a:t>
            </a:r>
            <a:r>
              <a:rPr lang="en-US" sz="3000" dirty="0" smtClean="0"/>
              <a:t>believe </a:t>
            </a:r>
            <a:r>
              <a:rPr lang="en-US" sz="3000" dirty="0"/>
              <a:t>– that Jesus will </a:t>
            </a:r>
            <a:r>
              <a:rPr lang="en-US" sz="3000" dirty="0" smtClean="0"/>
              <a:t>resurrect us to life: </a:t>
            </a:r>
            <a:r>
              <a:rPr lang="en-US" dirty="0"/>
              <a:t>John 5.24, </a:t>
            </a:r>
            <a:r>
              <a:rPr lang="en-US" dirty="0" smtClean="0"/>
              <a:t>28-29; 1 </a:t>
            </a:r>
            <a:r>
              <a:rPr lang="en-US" dirty="0"/>
              <a:t>Thess. </a:t>
            </a:r>
            <a:r>
              <a:rPr lang="en-US" dirty="0" smtClean="0"/>
              <a:t>4.16-17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52247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76198"/>
            <a:ext cx="7886700" cy="3105604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sz="5400" dirty="0" smtClean="0"/>
              <a:t>What kind of faith does this miracle produce in you?</a:t>
            </a:r>
          </a:p>
          <a:p>
            <a:pPr algn="ctr">
              <a:lnSpc>
                <a:spcPct val="100000"/>
              </a:lnSpc>
            </a:pPr>
            <a:endParaRPr lang="en-US" sz="4800" dirty="0"/>
          </a:p>
          <a:p>
            <a:pPr algn="ctr">
              <a:lnSpc>
                <a:spcPct val="100000"/>
              </a:lnSpc>
            </a:pPr>
            <a:r>
              <a:rPr lang="en-US" sz="5800" dirty="0" smtClean="0"/>
              <a:t>A DEAD or LIVING faith?</a:t>
            </a:r>
          </a:p>
          <a:p>
            <a:pPr algn="ctr">
              <a:lnSpc>
                <a:spcPct val="100000"/>
              </a:lnSpc>
            </a:pPr>
            <a:r>
              <a:rPr lang="en-US" sz="3500" dirty="0" smtClean="0"/>
              <a:t>John 20.30-31; James 2.26</a:t>
            </a:r>
          </a:p>
        </p:txBody>
      </p:sp>
    </p:spTree>
    <p:extLst>
      <p:ext uri="{BB962C8B-B14F-4D97-AF65-F5344CB8AC3E}">
        <p14:creationId xmlns:p14="http://schemas.microsoft.com/office/powerpoint/2010/main" val="540792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1784</TotalTime>
  <Words>127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Corbel</vt:lpstr>
      <vt:lpstr>Arial</vt:lpstr>
      <vt:lpstr>Office Theme</vt:lpstr>
      <vt:lpstr>PowerPoint Presentation</vt:lpstr>
      <vt:lpstr>Why Did Jesus WAIT?</vt:lpstr>
      <vt:lpstr>I Am the Resurrection and the Life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16</cp:revision>
  <dcterms:created xsi:type="dcterms:W3CDTF">2018-02-23T21:52:01Z</dcterms:created>
  <dcterms:modified xsi:type="dcterms:W3CDTF">2018-02-25T03:36:10Z</dcterms:modified>
</cp:coreProperties>
</file>