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59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0" autoAdjust="0"/>
    <p:restoredTop sz="94536" autoAdjust="0"/>
  </p:normalViewPr>
  <p:slideViewPr>
    <p:cSldViewPr snapToGrid="0" snapToObjects="1">
      <p:cViewPr>
        <p:scale>
          <a:sx n="64" d="100"/>
          <a:sy n="64" d="100"/>
        </p:scale>
        <p:origin x="144" y="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7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3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3FA3-A04D-A240-98DA-F0975237295D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5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“I Am the Door of the Sheep”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 door </a:t>
            </a:r>
            <a:r>
              <a:rPr lang="en-US" dirty="0"/>
              <a:t>of </a:t>
            </a:r>
            <a:r>
              <a:rPr lang="en-US" dirty="0" smtClean="0"/>
              <a:t>EXIT: </a:t>
            </a:r>
            <a:r>
              <a:rPr lang="en-US" sz="2800" dirty="0" smtClean="0"/>
              <a:t>John 8.32</a:t>
            </a:r>
          </a:p>
          <a:p>
            <a:pPr>
              <a:spcBef>
                <a:spcPts val="0"/>
              </a:spcBef>
            </a:pPr>
            <a:r>
              <a:rPr lang="en-US" sz="2800" b="0" smtClean="0"/>
              <a:t>From </a:t>
            </a:r>
            <a:r>
              <a:rPr lang="en-US" sz="2800" b="0" smtClean="0"/>
              <a:t>SIN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 smtClean="0"/>
              <a:t>door </a:t>
            </a:r>
            <a:r>
              <a:rPr lang="en-US" dirty="0"/>
              <a:t>of ENTRY: </a:t>
            </a:r>
            <a:r>
              <a:rPr lang="en-US" sz="2800" dirty="0"/>
              <a:t>Acts </a:t>
            </a:r>
            <a:r>
              <a:rPr lang="en-US" sz="2800" dirty="0" smtClean="0"/>
              <a:t>4.12</a:t>
            </a:r>
          </a:p>
          <a:p>
            <a:pPr>
              <a:spcBef>
                <a:spcPts val="0"/>
              </a:spcBef>
            </a:pPr>
            <a:r>
              <a:rPr lang="en-US" sz="2800" b="0" dirty="0" smtClean="0"/>
              <a:t>The ONLY access </a:t>
            </a:r>
            <a:r>
              <a:rPr lang="en-US" sz="2800" b="0" dirty="0"/>
              <a:t>to </a:t>
            </a:r>
            <a:r>
              <a:rPr lang="en-US" sz="2800" b="0" dirty="0" smtClean="0"/>
              <a:t>God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door of EXCLUSION: </a:t>
            </a:r>
            <a:r>
              <a:rPr lang="nb-NO" sz="2800" dirty="0" smtClean="0"/>
              <a:t>2 </a:t>
            </a:r>
            <a:r>
              <a:rPr lang="nb-NO" sz="2800" dirty="0"/>
              <a:t>Cor. </a:t>
            </a:r>
            <a:r>
              <a:rPr lang="nb-NO" sz="2800" dirty="0" smtClean="0"/>
              <a:t>6.14-7.1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b="0" dirty="0" smtClean="0"/>
              <a:t>Called out of sin, SEPARATED from </a:t>
            </a:r>
            <a:r>
              <a:rPr lang="en-US" sz="2800" b="0" dirty="0"/>
              <a:t>this </a:t>
            </a:r>
            <a:r>
              <a:rPr lang="en-US" sz="2800" b="0" dirty="0" smtClean="0"/>
              <a:t>world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13331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0922"/>
            <a:ext cx="8229600" cy="326445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6800" dirty="0" smtClean="0"/>
              <a:t>Like any door, one </a:t>
            </a:r>
            <a:r>
              <a:rPr lang="en-US" sz="6800" dirty="0" smtClean="0"/>
              <a:t>may </a:t>
            </a:r>
            <a:r>
              <a:rPr lang="en-US" sz="6800" dirty="0" smtClean="0"/>
              <a:t>choose to ENTER and one may choose to LEAVE</a:t>
            </a:r>
          </a:p>
        </p:txBody>
      </p:sp>
    </p:spTree>
    <p:extLst>
      <p:ext uri="{BB962C8B-B14F-4D97-AF65-F5344CB8AC3E}">
        <p14:creationId xmlns:p14="http://schemas.microsoft.com/office/powerpoint/2010/main" val="259359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“I Am the Good Shepherd”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7158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/>
              <a:t>Jesus SEEKS His </a:t>
            </a:r>
            <a:r>
              <a:rPr lang="en-US" sz="3600" dirty="0" smtClean="0"/>
              <a:t>sheep</a:t>
            </a:r>
            <a:endParaRPr lang="en-US" sz="3600" dirty="0"/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Jesus SACRIFICES himself for </a:t>
            </a:r>
            <a:r>
              <a:rPr lang="en-US" sz="3600" dirty="0"/>
              <a:t>the </a:t>
            </a:r>
            <a:r>
              <a:rPr lang="en-US" sz="3600" dirty="0" smtClean="0"/>
              <a:t>sheep</a:t>
            </a:r>
          </a:p>
          <a:p>
            <a:pPr>
              <a:spcBef>
                <a:spcPts val="0"/>
              </a:spcBef>
            </a:pPr>
            <a:endParaRPr lang="en-US" sz="3600" dirty="0"/>
          </a:p>
          <a:p>
            <a:pPr>
              <a:spcBef>
                <a:spcPts val="0"/>
              </a:spcBef>
            </a:pPr>
            <a:r>
              <a:rPr lang="en-US" sz="3600" dirty="0" smtClean="0"/>
              <a:t>Jesus SECURES </a:t>
            </a:r>
            <a:r>
              <a:rPr lang="en-US" sz="3600" dirty="0"/>
              <a:t>His </a:t>
            </a:r>
            <a:r>
              <a:rPr lang="en-US" sz="3600" dirty="0" smtClean="0"/>
              <a:t>sheep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066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The Blind Man ENTERED the Door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7158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 blind man followed Jesus’ VOICE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Those who could hear became </a:t>
            </a:r>
            <a:r>
              <a:rPr lang="en-US" dirty="0" smtClean="0"/>
              <a:t>DEAF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 blind man </a:t>
            </a:r>
            <a:r>
              <a:rPr lang="en-US" dirty="0" smtClean="0"/>
              <a:t>SAW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Those </a:t>
            </a:r>
            <a:r>
              <a:rPr lang="en-US" dirty="0"/>
              <a:t>who could see became </a:t>
            </a:r>
            <a:r>
              <a:rPr lang="en-US" dirty="0" smtClean="0"/>
              <a:t>BLIND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blind man enjoyed ACCESS to </a:t>
            </a:r>
            <a:r>
              <a:rPr lang="en-US" dirty="0" smtClean="0"/>
              <a:t>God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blind and deaf REJECTED their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7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127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Arial</vt:lpstr>
      <vt:lpstr>Office Theme</vt:lpstr>
      <vt:lpstr>PowerPoint Presentation</vt:lpstr>
      <vt:lpstr>“I Am the Door of the Sheep”</vt:lpstr>
      <vt:lpstr>PowerPoint Presentation</vt:lpstr>
      <vt:lpstr>“I Am the Good Shepherd”</vt:lpstr>
      <vt:lpstr>The Blind Man ENTERED the Door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55</cp:revision>
  <dcterms:created xsi:type="dcterms:W3CDTF">2016-07-10T03:43:55Z</dcterms:created>
  <dcterms:modified xsi:type="dcterms:W3CDTF">2018-02-18T05:25:11Z</dcterms:modified>
</cp:coreProperties>
</file>