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4687"/>
  </p:normalViewPr>
  <p:slideViewPr>
    <p:cSldViewPr snapToGrid="0" snapToObjects="1" showGuides="1">
      <p:cViewPr varScale="1">
        <p:scale>
          <a:sx n="104" d="100"/>
          <a:sy n="104" d="100"/>
        </p:scale>
        <p:origin x="208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9807-0044-5141-88EC-61FE919F8A1F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67D8-02EF-3A4A-9A47-3115A01D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What Does It Mean to Fear God</a:t>
            </a:r>
            <a:r>
              <a:rPr lang="en-US" sz="4200" dirty="0" smtClean="0"/>
              <a:t>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82213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effectLst/>
              </a:rPr>
              <a:t>In the </a:t>
            </a:r>
            <a:r>
              <a:rPr lang="en-US" sz="3200" dirty="0" smtClean="0">
                <a:effectLst/>
              </a:rPr>
              <a:t>context, </a:t>
            </a:r>
            <a:r>
              <a:rPr lang="en-US" sz="3200" dirty="0">
                <a:effectLst/>
              </a:rPr>
              <a:t>those who fear Him (7, 9, 11</a:t>
            </a:r>
            <a:r>
              <a:rPr lang="en-US" sz="3200" dirty="0" smtClean="0">
                <a:effectLst/>
              </a:rPr>
              <a:t>), praise Him (1-3), </a:t>
            </a:r>
            <a:r>
              <a:rPr lang="en-US" sz="3200" dirty="0">
                <a:effectLst/>
              </a:rPr>
              <a:t>trust in Him (8), seek Him </a:t>
            </a:r>
            <a:r>
              <a:rPr lang="en-US" sz="3200" dirty="0" smtClean="0">
                <a:effectLst/>
              </a:rPr>
              <a:t>(4, 10</a:t>
            </a:r>
            <a:r>
              <a:rPr lang="en-US" sz="3200" dirty="0">
                <a:effectLst/>
              </a:rPr>
              <a:t>), practice righteousness </a:t>
            </a:r>
            <a:r>
              <a:rPr lang="en-US" sz="3200" dirty="0" smtClean="0">
                <a:effectLst/>
              </a:rPr>
              <a:t>(13-16), </a:t>
            </a:r>
            <a:r>
              <a:rPr lang="en-US" sz="3200" dirty="0">
                <a:effectLst/>
              </a:rPr>
              <a:t>and serve Him (22</a:t>
            </a:r>
            <a:r>
              <a:rPr lang="en-US" sz="3200" dirty="0" smtClean="0">
                <a:effectLst/>
              </a:rPr>
              <a:t>).</a:t>
            </a:r>
            <a:endParaRPr lang="en-US" sz="3200" dirty="0">
              <a:effectLst/>
            </a:endParaRPr>
          </a:p>
          <a:p>
            <a:endParaRPr lang="en-US" sz="3200" dirty="0">
              <a:effectLst/>
            </a:endParaRPr>
          </a:p>
          <a:p>
            <a:r>
              <a:rPr lang="en-US" sz="3200" dirty="0" smtClean="0">
                <a:effectLst/>
              </a:rPr>
              <a:t>Fear </a:t>
            </a:r>
            <a:r>
              <a:rPr lang="en-US" sz="3200" dirty="0">
                <a:effectLst/>
              </a:rPr>
              <a:t>involves two </a:t>
            </a:r>
            <a:r>
              <a:rPr lang="en-US" sz="3200" dirty="0" smtClean="0">
                <a:effectLst/>
              </a:rPr>
              <a:t>things: RESPECT and TERROR: </a:t>
            </a:r>
            <a:r>
              <a:rPr lang="en-US" dirty="0" smtClean="0">
                <a:effectLst/>
              </a:rPr>
              <a:t>Prov. 14.2</a:t>
            </a:r>
            <a:r>
              <a:rPr lang="en-US" dirty="0">
                <a:effectLst/>
              </a:rPr>
              <a:t>; Luke 23.40; Acts 10.35; Phil. 2.12; Heb. </a:t>
            </a:r>
            <a:r>
              <a:rPr lang="en-US" dirty="0" smtClean="0">
                <a:effectLst/>
              </a:rPr>
              <a:t>10.31</a:t>
            </a:r>
          </a:p>
          <a:p>
            <a:endParaRPr lang="en-US" sz="3200" dirty="0">
              <a:effectLst/>
            </a:endParaRPr>
          </a:p>
          <a:p>
            <a:r>
              <a:rPr lang="en-US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fear God (Eccl. 12.13) and love God (John 14.15) produce the same results: </a:t>
            </a:r>
            <a:r>
              <a:rPr lang="en-US" sz="3200" dirty="0" smtClean="0"/>
              <a:t>OBEDIENCE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591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Fear of God and WISDOM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5167310"/>
          </a:xfrm>
        </p:spPr>
        <p:txBody>
          <a:bodyPr>
            <a:normAutofit/>
          </a:bodyPr>
          <a:lstStyle/>
          <a:p>
            <a:r>
              <a:rPr lang="en-US" sz="3000" dirty="0"/>
              <a:t>Fear must be </a:t>
            </a:r>
            <a:r>
              <a:rPr lang="en-US" sz="3000" dirty="0" smtClean="0"/>
              <a:t>TAUGHT:</a:t>
            </a:r>
            <a:r>
              <a:rPr lang="en-US" sz="2600" dirty="0" smtClean="0"/>
              <a:t> </a:t>
            </a:r>
            <a:r>
              <a:rPr lang="en-US" sz="2200" dirty="0" smtClean="0"/>
              <a:t>Deut</a:t>
            </a:r>
            <a:r>
              <a:rPr lang="en-US" sz="2200" dirty="0"/>
              <a:t>. 4.10; Prov. 1.7; 2.1-6; 9.10</a:t>
            </a:r>
            <a:endParaRPr lang="en-US" sz="2200" dirty="0" smtClean="0"/>
          </a:p>
          <a:p>
            <a:endParaRPr lang="en-US" sz="1000" dirty="0" smtClean="0"/>
          </a:p>
          <a:p>
            <a:r>
              <a:rPr lang="en-US" sz="3000" dirty="0" smtClean="0"/>
              <a:t>Fearing Him</a:t>
            </a:r>
            <a:r>
              <a:rPr lang="mr-IN" sz="3000" dirty="0" smtClean="0"/>
              <a:t>…</a:t>
            </a:r>
            <a:endParaRPr lang="en-US" sz="3000" dirty="0" smtClean="0"/>
          </a:p>
          <a:p>
            <a:pPr marL="179388" lvl="1"/>
            <a:r>
              <a:rPr lang="en-US" sz="2800" dirty="0" smtClean="0"/>
              <a:t>teaches </a:t>
            </a:r>
            <a:r>
              <a:rPr lang="en-US" sz="2800" dirty="0"/>
              <a:t>us to depart from evil: </a:t>
            </a:r>
            <a:r>
              <a:rPr lang="en-US" sz="2800" dirty="0" smtClean="0"/>
              <a:t>Proverbs 3.7</a:t>
            </a:r>
            <a:r>
              <a:rPr lang="en-US" sz="2800" dirty="0"/>
              <a:t>; 16.6</a:t>
            </a:r>
          </a:p>
          <a:p>
            <a:pPr marL="179388" lvl="1"/>
            <a:r>
              <a:rPr lang="en-US" sz="2800" dirty="0" smtClean="0"/>
              <a:t>teaches </a:t>
            </a:r>
            <a:r>
              <a:rPr lang="en-US" sz="2800" dirty="0"/>
              <a:t>us to hate evil: 8.13; 23.17</a:t>
            </a:r>
          </a:p>
          <a:p>
            <a:pPr marL="179388" lvl="1"/>
            <a:r>
              <a:rPr lang="en-US" sz="2800" dirty="0" smtClean="0"/>
              <a:t>prolongs </a:t>
            </a:r>
            <a:r>
              <a:rPr lang="en-US" sz="2800" dirty="0"/>
              <a:t>our days: 10.27</a:t>
            </a:r>
          </a:p>
          <a:p>
            <a:pPr marL="179388" lvl="1"/>
            <a:r>
              <a:rPr lang="en-US" sz="2800" dirty="0" smtClean="0"/>
              <a:t>provides </a:t>
            </a:r>
            <a:r>
              <a:rPr lang="en-US" sz="2800" dirty="0"/>
              <a:t>strong </a:t>
            </a:r>
            <a:r>
              <a:rPr lang="en-US" sz="2800" dirty="0" smtClean="0"/>
              <a:t>confidence: 14.26-27</a:t>
            </a:r>
            <a:endParaRPr lang="en-US" sz="2800" dirty="0"/>
          </a:p>
          <a:p>
            <a:pPr marL="179388" lvl="1"/>
            <a:r>
              <a:rPr lang="en-US" sz="2800" dirty="0" smtClean="0"/>
              <a:t>gives </a:t>
            </a:r>
            <a:r>
              <a:rPr lang="en-US" sz="2800" dirty="0"/>
              <a:t>greater security than great wealth: 15.16</a:t>
            </a:r>
          </a:p>
          <a:p>
            <a:pPr marL="179388" lvl="1"/>
            <a:r>
              <a:rPr lang="en-US" sz="2800" dirty="0" smtClean="0"/>
              <a:t>is </a:t>
            </a:r>
            <a:r>
              <a:rPr lang="en-US" sz="2800" dirty="0"/>
              <a:t>instruction in wisdom: 15.33</a:t>
            </a:r>
          </a:p>
          <a:p>
            <a:pPr marL="179388" lvl="1"/>
            <a:r>
              <a:rPr lang="en-US" sz="2800" dirty="0"/>
              <a:t>leads to </a:t>
            </a:r>
            <a:r>
              <a:rPr lang="en-US" sz="2800" dirty="0" smtClean="0"/>
              <a:t>eternal life </a:t>
            </a:r>
            <a:r>
              <a:rPr lang="en-US" sz="2800" dirty="0"/>
              <a:t>and true </a:t>
            </a:r>
            <a:r>
              <a:rPr lang="en-US" sz="2800" dirty="0" smtClean="0"/>
              <a:t>satisfaction: </a:t>
            </a:r>
            <a:r>
              <a:rPr lang="en-US" sz="2800" dirty="0"/>
              <a:t>19.23</a:t>
            </a:r>
          </a:p>
          <a:p>
            <a:pPr marL="179388" lvl="1"/>
            <a:r>
              <a:rPr lang="en-US" sz="2800" dirty="0" smtClean="0"/>
              <a:t>is true riches </a:t>
            </a:r>
            <a:r>
              <a:rPr lang="en-US" sz="2800" dirty="0"/>
              <a:t>and honor and life: 22.4</a:t>
            </a:r>
          </a:p>
          <a:p>
            <a:pPr marL="179388" lvl="1"/>
            <a:r>
              <a:rPr lang="en-US" sz="2800" dirty="0" smtClean="0"/>
              <a:t>strengthens us against unruly </a:t>
            </a:r>
            <a:r>
              <a:rPr lang="en-US" sz="2800" dirty="0"/>
              <a:t>companions: 24.21</a:t>
            </a:r>
          </a:p>
          <a:p>
            <a:pPr marL="179388" lvl="1"/>
            <a:r>
              <a:rPr lang="en-US" sz="2800" dirty="0" smtClean="0"/>
              <a:t>produces </a:t>
            </a:r>
            <a:r>
              <a:rPr lang="en-US" sz="2800" dirty="0"/>
              <a:t>true </a:t>
            </a:r>
            <a:r>
              <a:rPr lang="en-US" sz="2800" dirty="0" smtClean="0"/>
              <a:t>happiness</a:t>
            </a:r>
            <a:r>
              <a:rPr lang="en-US" sz="2800" dirty="0"/>
              <a:t>: </a:t>
            </a:r>
            <a:r>
              <a:rPr lang="en-US" sz="2800" dirty="0" smtClean="0"/>
              <a:t>28.14</a:t>
            </a:r>
          </a:p>
        </p:txBody>
      </p:sp>
    </p:spTree>
    <p:extLst>
      <p:ext uri="{BB962C8B-B14F-4D97-AF65-F5344CB8AC3E}">
        <p14:creationId xmlns:p14="http://schemas.microsoft.com/office/powerpoint/2010/main" val="118623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the Fear of God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42371" cy="4351338"/>
          </a:xfrm>
        </p:spPr>
        <p:txBody>
          <a:bodyPr/>
          <a:lstStyle/>
          <a:p>
            <a:r>
              <a:rPr lang="en-US" dirty="0" smtClean="0"/>
              <a:t>We DEPRIVE ourselves </a:t>
            </a:r>
            <a:r>
              <a:rPr lang="en-US" dirty="0"/>
              <a:t>of the treasures of God’s wisdom: Prov. 1.7, 29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love and </a:t>
            </a:r>
            <a:r>
              <a:rPr lang="en-US" dirty="0" smtClean="0"/>
              <a:t>EMBRACE wickedness</a:t>
            </a:r>
            <a:r>
              <a:rPr lang="en-US" dirty="0"/>
              <a:t>: Rom. 3.18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will not be </a:t>
            </a:r>
            <a:r>
              <a:rPr lang="en-US" dirty="0" smtClean="0"/>
              <a:t>DEDICATED to </a:t>
            </a:r>
            <a:r>
              <a:rPr lang="en-US" dirty="0"/>
              <a:t>His will: </a:t>
            </a:r>
            <a:r>
              <a:rPr lang="en-US" sz="2400" dirty="0"/>
              <a:t>Rom. 2.4; </a:t>
            </a:r>
            <a:r>
              <a:rPr lang="en-US" sz="2400" dirty="0" smtClean="0"/>
              <a:t>11.22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BLESSED Is </a:t>
            </a:r>
            <a:r>
              <a:rPr lang="en-US" sz="3800" dirty="0"/>
              <a:t>the Man Who Fears </a:t>
            </a:r>
            <a:r>
              <a:rPr lang="en-US" sz="3800" dirty="0" smtClean="0"/>
              <a:t>God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62687" cy="4351338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sz="3000" dirty="0" smtClean="0"/>
              <a:t>Fear </a:t>
            </a:r>
            <a:r>
              <a:rPr lang="en-US" sz="3000" dirty="0"/>
              <a:t>to experience God’s GOODNESS</a:t>
            </a:r>
            <a:r>
              <a:rPr lang="en-US" dirty="0"/>
              <a:t>: </a:t>
            </a:r>
            <a:r>
              <a:rPr lang="en-US" sz="2200" dirty="0"/>
              <a:t>Psalm 34.8-10</a:t>
            </a:r>
          </a:p>
          <a:p>
            <a:endParaRPr lang="en-US" dirty="0" smtClean="0"/>
          </a:p>
          <a:p>
            <a:r>
              <a:rPr lang="en-US" sz="3000" dirty="0" smtClean="0"/>
              <a:t>Fear </a:t>
            </a:r>
            <a:r>
              <a:rPr lang="en-US" sz="3000" dirty="0"/>
              <a:t>to receive PROTECTION</a:t>
            </a:r>
            <a:r>
              <a:rPr lang="en-US" dirty="0"/>
              <a:t>: </a:t>
            </a:r>
            <a:r>
              <a:rPr lang="en-US" sz="2200" dirty="0"/>
              <a:t>Psalm 34.7, 15-22</a:t>
            </a:r>
          </a:p>
          <a:p>
            <a:endParaRPr lang="en-US" dirty="0" smtClean="0"/>
          </a:p>
          <a:p>
            <a:r>
              <a:rPr lang="en-US" sz="3000" dirty="0" smtClean="0"/>
              <a:t>Fear </a:t>
            </a:r>
            <a:r>
              <a:rPr lang="en-US" sz="3000" dirty="0"/>
              <a:t>to fulfill our PURPOSE</a:t>
            </a:r>
            <a:r>
              <a:rPr lang="en-US" dirty="0"/>
              <a:t>: </a:t>
            </a:r>
            <a:r>
              <a:rPr lang="en-US" sz="2200" dirty="0"/>
              <a:t>Eccl. 12.13</a:t>
            </a:r>
          </a:p>
          <a:p>
            <a:endParaRPr lang="en-US" dirty="0" smtClean="0"/>
          </a:p>
          <a:p>
            <a:r>
              <a:rPr lang="en-US" sz="3000" dirty="0" smtClean="0"/>
              <a:t>Fear </a:t>
            </a:r>
            <a:r>
              <a:rPr lang="en-US" sz="3000" dirty="0"/>
              <a:t>to obtain MERCY</a:t>
            </a:r>
            <a:r>
              <a:rPr lang="en-US" dirty="0"/>
              <a:t>: </a:t>
            </a:r>
            <a:r>
              <a:rPr lang="en-US" sz="2200" dirty="0"/>
              <a:t>Psalm </a:t>
            </a:r>
            <a:r>
              <a:rPr lang="en-US" sz="2200" dirty="0" smtClean="0"/>
              <a:t>103.11-13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28649" y="1229024"/>
            <a:ext cx="366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charset="0"/>
                <a:ea typeface="Corbel" charset="0"/>
                <a:cs typeface="Corbel" charset="0"/>
              </a:rPr>
              <a:t>Psalm 128</a:t>
            </a:r>
            <a:r>
              <a:rPr lang="en-US" sz="2400" b="1" smtClean="0">
                <a:latin typeface="Corbel" charset="0"/>
                <a:ea typeface="Corbel" charset="0"/>
                <a:cs typeface="Corbel" charset="0"/>
              </a:rPr>
              <a:t>; Proverbs 28.14 </a:t>
            </a:r>
            <a:endParaRPr lang="en-US" sz="24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2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Love </a:t>
            </a:r>
            <a:r>
              <a:rPr lang="en-US" sz="4000" dirty="0" smtClean="0"/>
              <a:t>CASTS Out Fear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Love </a:t>
            </a:r>
            <a:r>
              <a:rPr lang="en-US" sz="3200" dirty="0"/>
              <a:t>is to </a:t>
            </a:r>
            <a:r>
              <a:rPr lang="en-US" sz="3200" dirty="0" smtClean="0"/>
              <a:t>GROW and MATURE: </a:t>
            </a:r>
            <a:r>
              <a:rPr lang="en-US" sz="2400" dirty="0" smtClean="0"/>
              <a:t>1 John 4.17-18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fear </a:t>
            </a:r>
            <a:r>
              <a:rPr lang="en-US" sz="3200" dirty="0"/>
              <a:t>of judgment </a:t>
            </a:r>
            <a:r>
              <a:rPr lang="en-US" sz="3200" dirty="0" smtClean="0"/>
              <a:t>is to be REPLACED with </a:t>
            </a:r>
            <a:r>
              <a:rPr lang="en-US" sz="3200" dirty="0"/>
              <a:t>strong confidence and assurance </a:t>
            </a:r>
            <a:r>
              <a:rPr lang="en-US" sz="3200" dirty="0" smtClean="0"/>
              <a:t>of salvation because </a:t>
            </a:r>
            <a:r>
              <a:rPr lang="en-US" sz="3200" dirty="0"/>
              <a:t>we love as God loves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However, </a:t>
            </a:r>
            <a:r>
              <a:rPr lang="en-US" sz="3200" dirty="0" smtClean="0"/>
              <a:t>godly fear must never CEASE: Heb. 12.28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0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Can We Persuade You?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“For</a:t>
            </a:r>
            <a:r>
              <a:rPr lang="en-US" sz="4000" dirty="0"/>
              <a:t> we must all appear before the judgment seat of Christ, so that each one may receive what is due for what he has done in the body, whether good or </a:t>
            </a:r>
            <a:r>
              <a:rPr lang="en-US" sz="4000" dirty="0" smtClean="0"/>
              <a:t>evil. Therefore</a:t>
            </a:r>
            <a:r>
              <a:rPr lang="en-US" sz="4000" dirty="0"/>
              <a:t>, knowing the fear of the Lord, we persuade </a:t>
            </a:r>
            <a:r>
              <a:rPr lang="en-US" sz="4000" dirty="0" smtClean="0"/>
              <a:t>others</a:t>
            </a:r>
            <a:r>
              <a:rPr lang="mr-IN" sz="4000" dirty="0" smtClean="0"/>
              <a:t>…</a:t>
            </a:r>
            <a:r>
              <a:rPr lang="en-US" sz="4000" dirty="0" smtClean="0"/>
              <a:t>” 2 Cor. 5.10-11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887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342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Corbel</vt:lpstr>
      <vt:lpstr>Arial</vt:lpstr>
      <vt:lpstr>Office Theme</vt:lpstr>
      <vt:lpstr>PowerPoint Presentation</vt:lpstr>
      <vt:lpstr>What Does It Mean to Fear God?</vt:lpstr>
      <vt:lpstr>The Fear of God and WISDOM</vt:lpstr>
      <vt:lpstr>WITHOUT the Fear of God…</vt:lpstr>
      <vt:lpstr>BLESSED Is the Man Who Fears God</vt:lpstr>
      <vt:lpstr>Love CASTS Out Fear</vt:lpstr>
      <vt:lpstr>Can We Persuade You?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33</cp:revision>
  <dcterms:created xsi:type="dcterms:W3CDTF">2017-11-18T19:36:26Z</dcterms:created>
  <dcterms:modified xsi:type="dcterms:W3CDTF">2017-11-19T03:53:51Z</dcterms:modified>
</cp:coreProperties>
</file>