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7" r:id="rId4"/>
    <p:sldId id="268" r:id="rId5"/>
    <p:sldId id="264" r:id="rId6"/>
    <p:sldId id="266" r:id="rId7"/>
    <p:sldId id="267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/>
    <p:restoredTop sz="92253"/>
  </p:normalViewPr>
  <p:slideViewPr>
    <p:cSldViewPr snapToGrid="0" snapToObjects="1" showGuides="1">
      <p:cViewPr>
        <p:scale>
          <a:sx n="76" d="100"/>
          <a:sy n="76" d="100"/>
        </p:scale>
        <p:origin x="1728" y="856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9856F-CE71-B14D-A2A9-DDEDAF788BFA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9F1A-8153-1148-B60E-2CFAA130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Thanks to Brian </a:t>
            </a:r>
            <a:r>
              <a:rPr lang="en-US" dirty="0" err="1" smtClean="0"/>
              <a:t>Messerli</a:t>
            </a:r>
            <a:r>
              <a:rPr lang="en-US" dirty="0" smtClean="0"/>
              <a:t> (gospel preacher) for his work on this sermon.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59F1A-8153-1148-B60E-2CFAA13022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1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03F5B-8408-7441-8AE0-3086D1B76FB8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9A6A-7D86-9D4E-8483-93DD2FC3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35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12720" y="1029901"/>
            <a:ext cx="6318560" cy="4798199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It is more BLESSED to give than to RECEIVE.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6465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Why Is It More Blessed to Give?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PLEASES God: Matt</a:t>
            </a:r>
            <a:r>
              <a:rPr lang="en-US" sz="3200" dirty="0"/>
              <a:t>. 25.34-40; 2 Cor. </a:t>
            </a:r>
            <a:r>
              <a:rPr lang="en-US" sz="3200" dirty="0" smtClean="0"/>
              <a:t>9.7</a:t>
            </a:r>
          </a:p>
          <a:p>
            <a:endParaRPr lang="en-US" sz="3200" dirty="0"/>
          </a:p>
          <a:p>
            <a:r>
              <a:rPr lang="en-US" sz="3200" dirty="0"/>
              <a:t>Blessedness is happiness that comes from knowing </a:t>
            </a:r>
            <a:r>
              <a:rPr lang="en-US" sz="3200" dirty="0" smtClean="0"/>
              <a:t>our heavenly </a:t>
            </a:r>
            <a:r>
              <a:rPr lang="en-US" sz="3200" dirty="0"/>
              <a:t>Father is pleased – His </a:t>
            </a:r>
            <a:r>
              <a:rPr lang="en-US" sz="3200" dirty="0" smtClean="0"/>
              <a:t>APPROVAL.</a:t>
            </a:r>
          </a:p>
        </p:txBody>
      </p:sp>
    </p:spTree>
    <p:extLst>
      <p:ext uri="{BB962C8B-B14F-4D97-AF65-F5344CB8AC3E}">
        <p14:creationId xmlns:p14="http://schemas.microsoft.com/office/powerpoint/2010/main" val="172845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Why Is It More Blessed to Give?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IMITATES Jesus: John 13.12-17; </a:t>
            </a:r>
            <a:r>
              <a:rPr lang="en-US" sz="3200" dirty="0"/>
              <a:t>2 Cor. </a:t>
            </a:r>
            <a:r>
              <a:rPr lang="en-US" sz="3200" dirty="0" smtClean="0"/>
              <a:t>8.9</a:t>
            </a:r>
          </a:p>
          <a:p>
            <a:endParaRPr lang="en-US" sz="3200" dirty="0"/>
          </a:p>
          <a:p>
            <a:r>
              <a:rPr lang="en-US" sz="3200" dirty="0"/>
              <a:t>C</a:t>
            </a:r>
            <a:r>
              <a:rPr lang="en-US" sz="3200" dirty="0" smtClean="0"/>
              <a:t>heerful giving HUMBLES us </a:t>
            </a:r>
            <a:r>
              <a:rPr lang="en-US" sz="3200" dirty="0"/>
              <a:t>because it requires us to put </a:t>
            </a:r>
            <a:r>
              <a:rPr lang="en-US" sz="3200" dirty="0" smtClean="0"/>
              <a:t>OTHERS before ourselves</a:t>
            </a:r>
            <a:r>
              <a:rPr lang="en-US" sz="3200" dirty="0"/>
              <a:t>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358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Why Is It More Blessed to Give?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SHARES God’s grace: 1 Cor. 9.16; 2 </a:t>
            </a:r>
            <a:r>
              <a:rPr lang="en-US" sz="3200" dirty="0"/>
              <a:t>Cor. </a:t>
            </a:r>
            <a:r>
              <a:rPr lang="en-US" sz="3200" dirty="0" smtClean="0"/>
              <a:t>8.1, 6; 9.13-15; James 1.17</a:t>
            </a:r>
          </a:p>
          <a:p>
            <a:endParaRPr lang="en-US" sz="3200" dirty="0" smtClean="0"/>
          </a:p>
          <a:p>
            <a:r>
              <a:rPr lang="en-US" sz="3200" dirty="0"/>
              <a:t>God’s gifts </a:t>
            </a:r>
            <a:r>
              <a:rPr lang="en-US" sz="3200" dirty="0" smtClean="0"/>
              <a:t>COMPELLED Paul </a:t>
            </a:r>
            <a:r>
              <a:rPr lang="en-US" sz="3200" dirty="0"/>
              <a:t>to give so much to others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2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Why Is It More Blessed to Give?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KEEPS us content: Acts 20.33; Matt. 6.20-21; 1 Tim. 6.17-19</a:t>
            </a:r>
          </a:p>
          <a:p>
            <a:endParaRPr lang="en-US" sz="3200" dirty="0" smtClean="0"/>
          </a:p>
          <a:p>
            <a:r>
              <a:rPr lang="en-US" sz="3200" dirty="0" smtClean="0"/>
              <a:t>The more we give the less ATTACHED we become to our earthly possessions, which LOOSENS our grip on this world.</a:t>
            </a:r>
          </a:p>
        </p:txBody>
      </p:sp>
    </p:spTree>
    <p:extLst>
      <p:ext uri="{BB962C8B-B14F-4D97-AF65-F5344CB8AC3E}">
        <p14:creationId xmlns:p14="http://schemas.microsoft.com/office/powerpoint/2010/main" val="20878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Why Is It More Blessed to Give?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ENRICHES our </a:t>
            </a:r>
            <a:r>
              <a:rPr lang="en-US" sz="3200" dirty="0"/>
              <a:t>r</a:t>
            </a:r>
            <a:r>
              <a:rPr lang="en-US" sz="3200" dirty="0" smtClean="0"/>
              <a:t>elationships: Acts 20.37-38; </a:t>
            </a:r>
            <a:r>
              <a:rPr lang="en-US" sz="3200" dirty="0"/>
              <a:t>2 Cor. </a:t>
            </a:r>
            <a:r>
              <a:rPr lang="en-US" sz="3200" dirty="0" smtClean="0"/>
              <a:t>9.14</a:t>
            </a:r>
          </a:p>
          <a:p>
            <a:endParaRPr lang="en-US" sz="3200" dirty="0"/>
          </a:p>
          <a:p>
            <a:r>
              <a:rPr lang="en-US" sz="3200" dirty="0" smtClean="0"/>
              <a:t>We </a:t>
            </a:r>
            <a:r>
              <a:rPr lang="en-US" sz="3200" dirty="0"/>
              <a:t>must apply </a:t>
            </a:r>
            <a:r>
              <a:rPr lang="en-US" sz="3200" dirty="0" smtClean="0"/>
              <a:t>ACTS 20.35 to </a:t>
            </a:r>
            <a:r>
              <a:rPr lang="en-US" sz="3200" dirty="0"/>
              <a:t>every relationship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564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7134" y="1870755"/>
            <a:ext cx="8449733" cy="3116491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/>
              <a:t>Blessed are those who become like Jesus in their GIVING!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4886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43" y="365127"/>
            <a:ext cx="8667314" cy="1030138"/>
          </a:xfrm>
        </p:spPr>
        <p:txBody>
          <a:bodyPr>
            <a:noAutofit/>
          </a:bodyPr>
          <a:lstStyle/>
          <a:p>
            <a:r>
              <a:rPr lang="en-US" sz="4800" dirty="0"/>
              <a:t>Why Is It More Blessed to Give?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43" y="1599332"/>
            <a:ext cx="8667314" cy="3735535"/>
          </a:xfrm>
        </p:spPr>
        <p:txBody>
          <a:bodyPr>
            <a:noAutofit/>
          </a:bodyPr>
          <a:lstStyle/>
          <a:p>
            <a:r>
              <a:rPr lang="en-US" dirty="0" smtClean="0"/>
              <a:t>It PLEASES God: Matt</a:t>
            </a:r>
            <a:r>
              <a:rPr lang="en-US" dirty="0"/>
              <a:t>. 25.34-40; 2 Cor. </a:t>
            </a:r>
            <a:r>
              <a:rPr lang="en-US" dirty="0" smtClean="0"/>
              <a:t>9.7</a:t>
            </a:r>
          </a:p>
          <a:p>
            <a:endParaRPr lang="en-US" dirty="0"/>
          </a:p>
          <a:p>
            <a:r>
              <a:rPr lang="en-US" dirty="0" smtClean="0"/>
              <a:t>It IMITATES Jesus: John 13.12-17; </a:t>
            </a:r>
            <a:r>
              <a:rPr lang="en-US" dirty="0"/>
              <a:t>2 Cor. </a:t>
            </a:r>
            <a:r>
              <a:rPr lang="en-US" dirty="0" smtClean="0"/>
              <a:t>8.9</a:t>
            </a:r>
          </a:p>
          <a:p>
            <a:endParaRPr lang="en-US" dirty="0"/>
          </a:p>
          <a:p>
            <a:r>
              <a:rPr lang="en-US" dirty="0" smtClean="0"/>
              <a:t>It SHARES God’s grace: </a:t>
            </a:r>
            <a:r>
              <a:rPr lang="en-US" sz="2600" dirty="0" smtClean="0"/>
              <a:t>1 Cor. 9.16; 2 </a:t>
            </a:r>
            <a:r>
              <a:rPr lang="en-US" sz="2600" dirty="0"/>
              <a:t>Cor. </a:t>
            </a:r>
            <a:r>
              <a:rPr lang="en-US" sz="2600" dirty="0" smtClean="0"/>
              <a:t>8.6; James 1.17</a:t>
            </a:r>
          </a:p>
          <a:p>
            <a:endParaRPr lang="en-US" dirty="0" smtClean="0"/>
          </a:p>
          <a:p>
            <a:r>
              <a:rPr lang="en-US" dirty="0" smtClean="0"/>
              <a:t>It KEEPS us content: </a:t>
            </a:r>
            <a:r>
              <a:rPr lang="en-US" sz="2400" dirty="0" smtClean="0"/>
              <a:t>Acts 20.33; Matt</a:t>
            </a:r>
            <a:r>
              <a:rPr lang="en-US" sz="2400" dirty="0"/>
              <a:t>. 6.20-21</a:t>
            </a:r>
            <a:r>
              <a:rPr lang="en-US" sz="2400" dirty="0" smtClean="0"/>
              <a:t>; </a:t>
            </a:r>
            <a:r>
              <a:rPr lang="en-US" sz="2400" dirty="0"/>
              <a:t>1 Tim. </a:t>
            </a:r>
            <a:r>
              <a:rPr lang="en-US" sz="2400" dirty="0" smtClean="0"/>
              <a:t>6.17-19</a:t>
            </a:r>
          </a:p>
          <a:p>
            <a:endParaRPr lang="en-US" dirty="0"/>
          </a:p>
          <a:p>
            <a:r>
              <a:rPr lang="en-US" dirty="0" smtClean="0"/>
              <a:t>It ENRICHES our </a:t>
            </a:r>
            <a:r>
              <a:rPr lang="en-US" dirty="0"/>
              <a:t>r</a:t>
            </a:r>
            <a:r>
              <a:rPr lang="en-US" dirty="0" smtClean="0"/>
              <a:t>elationships: </a:t>
            </a:r>
            <a:r>
              <a:rPr lang="en-US" sz="2600" dirty="0" smtClean="0"/>
              <a:t>Acts 20.37-38; </a:t>
            </a:r>
            <a:r>
              <a:rPr lang="en-US" sz="2600" dirty="0"/>
              <a:t>2 Cor. </a:t>
            </a:r>
            <a:r>
              <a:rPr lang="en-US" sz="2600" dirty="0" smtClean="0"/>
              <a:t>9.14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9382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297</Words>
  <Application>Microsoft Macintosh PowerPoint</Application>
  <PresentationFormat>On-screen Show (4:3)</PresentationFormat>
  <Paragraphs>34</Paragraphs>
  <Slides>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Why Is It More Blessed to Give?</vt:lpstr>
      <vt:lpstr>Why Is It More Blessed to Give?</vt:lpstr>
      <vt:lpstr>Why Is It More Blessed to Give?</vt:lpstr>
      <vt:lpstr>Why Is It More Blessed to Give?</vt:lpstr>
      <vt:lpstr>Why Is It More Blessed to Give?</vt:lpstr>
      <vt:lpstr>PowerPoint Presentation</vt:lpstr>
      <vt:lpstr>Why Is It More Blessed to Give?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29</cp:revision>
  <dcterms:created xsi:type="dcterms:W3CDTF">2017-12-22T21:46:58Z</dcterms:created>
  <dcterms:modified xsi:type="dcterms:W3CDTF">2017-12-26T16:50:47Z</dcterms:modified>
</cp:coreProperties>
</file>