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62" r:id="rId3"/>
    <p:sldId id="258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1" autoAdjust="0"/>
    <p:restoredTop sz="90074" autoAdjust="0"/>
  </p:normalViewPr>
  <p:slideViewPr>
    <p:cSldViewPr snapToGrid="0" snapToObjects="1">
      <p:cViewPr>
        <p:scale>
          <a:sx n="83" d="100"/>
          <a:sy n="83" d="100"/>
        </p:scale>
        <p:origin x="1344" y="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656C-A3A1-EA45-850D-F9F1242AEC9E}" type="datetimeFigureOut">
              <a:rPr lang="en-US" smtClean="0"/>
              <a:t>9/15/17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D9D2-0409-A541-B6CA-88F92A6F2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4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656C-A3A1-EA45-850D-F9F1242AEC9E}" type="datetimeFigureOut">
              <a:rPr lang="en-US" smtClean="0"/>
              <a:t>9/15/17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D9D2-0409-A541-B6CA-88F92A6F2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16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656C-A3A1-EA45-850D-F9F1242AEC9E}" type="datetimeFigureOut">
              <a:rPr lang="en-US" smtClean="0"/>
              <a:t>9/15/17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D9D2-0409-A541-B6CA-88F92A6F2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9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656C-A3A1-EA45-850D-F9F1242AEC9E}" type="datetimeFigureOut">
              <a:rPr lang="en-US" smtClean="0"/>
              <a:t>9/15/17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D9D2-0409-A541-B6CA-88F92A6F2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66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656C-A3A1-EA45-850D-F9F1242AEC9E}" type="datetimeFigureOut">
              <a:rPr lang="en-US" smtClean="0"/>
              <a:t>9/15/17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D9D2-0409-A541-B6CA-88F92A6F2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540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656C-A3A1-EA45-850D-F9F1242AEC9E}" type="datetimeFigureOut">
              <a:rPr lang="en-US" smtClean="0"/>
              <a:t>9/15/17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D9D2-0409-A541-B6CA-88F92A6F2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789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656C-A3A1-EA45-850D-F9F1242AEC9E}" type="datetimeFigureOut">
              <a:rPr lang="en-US" smtClean="0"/>
              <a:t>9/15/17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D9D2-0409-A541-B6CA-88F92A6F2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312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656C-A3A1-EA45-850D-F9F1242AEC9E}" type="datetimeFigureOut">
              <a:rPr lang="en-US" smtClean="0"/>
              <a:t>9/15/17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D9D2-0409-A541-B6CA-88F92A6F2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823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656C-A3A1-EA45-850D-F9F1242AEC9E}" type="datetimeFigureOut">
              <a:rPr lang="en-US" smtClean="0"/>
              <a:t>9/15/17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D9D2-0409-A541-B6CA-88F92A6F2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27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656C-A3A1-EA45-850D-F9F1242AEC9E}" type="datetimeFigureOut">
              <a:rPr lang="en-US" smtClean="0"/>
              <a:t>9/15/17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D9D2-0409-A541-B6CA-88F92A6F2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943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656C-A3A1-EA45-850D-F9F1242AEC9E}" type="datetimeFigureOut">
              <a:rPr lang="en-US" smtClean="0"/>
              <a:t>9/15/17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D9D2-0409-A541-B6CA-88F92A6F2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671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B656C-A3A1-EA45-850D-F9F1242AEC9E}" type="datetimeFigureOut">
              <a:rPr lang="en-US" smtClean="0"/>
              <a:t>9/15/17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0D9D2-0409-A541-B6CA-88F92A6F2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399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Corbel"/>
          <a:ea typeface="+mn-ea"/>
          <a:cs typeface="Corbe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Corbel"/>
          <a:ea typeface="+mn-ea"/>
          <a:cs typeface="Corbe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Corbel"/>
          <a:ea typeface="+mn-ea"/>
          <a:cs typeface="Corbe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01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_samuel_31-content-3-still-4x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27" t="21112" r="12577" b="1493"/>
          <a:stretch/>
        </p:blipFill>
        <p:spPr>
          <a:xfrm>
            <a:off x="9305364" y="-12233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 algn="l"/>
            <a:r>
              <a:rPr lang="en-US" dirty="0" smtClean="0">
                <a:solidFill>
                  <a:schemeClr val="bg1"/>
                </a:solidFill>
              </a:rPr>
              <a:t>Jairus </a:t>
            </a:r>
            <a:r>
              <a:rPr lang="en-US" dirty="0">
                <a:solidFill>
                  <a:schemeClr val="bg1"/>
                </a:solidFill>
              </a:rPr>
              <a:t>Was Not </a:t>
            </a:r>
            <a:r>
              <a:rPr lang="en-US" dirty="0" smtClean="0">
                <a:solidFill>
                  <a:schemeClr val="bg1"/>
                </a:solidFill>
              </a:rPr>
              <a:t>Ashamed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H</a:t>
            </a:r>
            <a:r>
              <a:rPr lang="en-US" dirty="0" smtClean="0">
                <a:solidFill>
                  <a:schemeClr val="bg1"/>
                </a:solidFill>
              </a:rPr>
              <a:t>e was not ashamed to </a:t>
            </a:r>
            <a:r>
              <a:rPr lang="en-US" dirty="0" smtClean="0">
                <a:solidFill>
                  <a:schemeClr val="bg1"/>
                </a:solidFill>
              </a:rPr>
              <a:t>SEEK </a:t>
            </a:r>
            <a:r>
              <a:rPr lang="en-US" dirty="0" smtClean="0">
                <a:solidFill>
                  <a:schemeClr val="bg1"/>
                </a:solidFill>
              </a:rPr>
              <a:t>Jesus.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  <a:effectLst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He was not ashamed to </a:t>
            </a:r>
            <a:r>
              <a:rPr lang="en-US" dirty="0" smtClean="0">
                <a:solidFill>
                  <a:schemeClr val="bg1"/>
                </a:solidFill>
              </a:rPr>
              <a:t>BELIEVE in </a:t>
            </a:r>
            <a:r>
              <a:rPr lang="en-US" dirty="0" smtClean="0">
                <a:solidFill>
                  <a:schemeClr val="bg1"/>
                </a:solidFill>
              </a:rPr>
              <a:t>Jesus.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 smtClean="0">
              <a:solidFill>
                <a:schemeClr val="bg1"/>
              </a:solidFill>
              <a:effectLst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He was not ashamed to TAKE Jesus to others.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 smtClean="0">
              <a:solidFill>
                <a:schemeClr val="bg1"/>
              </a:solidFill>
              <a:effectLst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He was not ashamed to </a:t>
            </a:r>
            <a:r>
              <a:rPr lang="en-US" dirty="0" smtClean="0">
                <a:solidFill>
                  <a:schemeClr val="bg1"/>
                </a:solidFill>
              </a:rPr>
              <a:t>CHOOSE </a:t>
            </a:r>
            <a:r>
              <a:rPr lang="en-US" dirty="0" smtClean="0">
                <a:solidFill>
                  <a:schemeClr val="bg1"/>
                </a:solidFill>
              </a:rPr>
              <a:t>Jesus.</a:t>
            </a:r>
            <a:endParaRPr lang="en-US" dirty="0" smtClean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44169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_samuel_31-content-3-still-4x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27" t="21112" r="12577" b="1493"/>
          <a:stretch/>
        </p:blipFill>
        <p:spPr>
          <a:xfrm>
            <a:off x="9269506" y="0"/>
            <a:ext cx="9144000" cy="68580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Jesus </a:t>
            </a:r>
            <a:r>
              <a:rPr lang="en-US" dirty="0" smtClean="0">
                <a:solidFill>
                  <a:schemeClr val="bg1"/>
                </a:solidFill>
              </a:rPr>
              <a:t>Was </a:t>
            </a:r>
            <a:r>
              <a:rPr lang="en-US" dirty="0">
                <a:solidFill>
                  <a:schemeClr val="bg1"/>
                </a:solidFill>
              </a:rPr>
              <a:t>the </a:t>
            </a:r>
            <a:r>
              <a:rPr lang="en-US" dirty="0" smtClean="0">
                <a:solidFill>
                  <a:schemeClr val="bg1"/>
                </a:solidFill>
              </a:rPr>
              <a:t>Answer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He </a:t>
            </a:r>
            <a:r>
              <a:rPr lang="en-US" sz="3600" dirty="0" smtClean="0">
                <a:solidFill>
                  <a:schemeClr val="bg1"/>
                </a:solidFill>
              </a:rPr>
              <a:t>was HELPLESS and HOPELESS.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He DESPERATELY needed </a:t>
            </a:r>
            <a:r>
              <a:rPr lang="en-US" sz="3600" dirty="0" smtClean="0">
                <a:solidFill>
                  <a:schemeClr val="bg1"/>
                </a:solidFill>
              </a:rPr>
              <a:t>Jesus.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He </a:t>
            </a:r>
            <a:r>
              <a:rPr lang="en-US" sz="3600" dirty="0">
                <a:solidFill>
                  <a:schemeClr val="bg1"/>
                </a:solidFill>
              </a:rPr>
              <a:t>had to fully TRUST Jesus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324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600" dirty="0" smtClean="0">
                <a:solidFill>
                  <a:schemeClr val="bg1"/>
                </a:solidFill>
              </a:rPr>
              <a:t>God’s Plan for Your Salvation</a:t>
            </a:r>
            <a:endParaRPr lang="en-US" sz="4600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57165"/>
          </a:xfrm>
        </p:spPr>
        <p:txBody>
          <a:bodyPr>
            <a:noAutofit/>
          </a:bodyPr>
          <a:lstStyle/>
          <a:p>
            <a:pPr marL="0" indent="0" algn="ctr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4500" dirty="0" smtClean="0">
                <a:solidFill>
                  <a:schemeClr val="bg1"/>
                </a:solidFill>
              </a:rPr>
              <a:t>Listen to Him</a:t>
            </a:r>
          </a:p>
          <a:p>
            <a:pPr marL="0" indent="0" algn="ctr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4500" dirty="0" smtClean="0">
                <a:solidFill>
                  <a:schemeClr val="bg1"/>
                </a:solidFill>
              </a:rPr>
              <a:t>Believe Him</a:t>
            </a:r>
          </a:p>
          <a:p>
            <a:pPr marL="0" indent="0" algn="ctr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4500" dirty="0" smtClean="0">
                <a:solidFill>
                  <a:schemeClr val="bg1"/>
                </a:solidFill>
              </a:rPr>
              <a:t>Turn Away from Sin</a:t>
            </a:r>
          </a:p>
          <a:p>
            <a:pPr marL="0" indent="0" algn="ctr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4500" dirty="0" smtClean="0">
                <a:solidFill>
                  <a:schemeClr val="bg1"/>
                </a:solidFill>
              </a:rPr>
              <a:t>Confess His Name</a:t>
            </a:r>
          </a:p>
          <a:p>
            <a:pPr marL="0" indent="0" algn="ctr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4500" dirty="0" smtClean="0">
                <a:solidFill>
                  <a:schemeClr val="bg1"/>
                </a:solidFill>
              </a:rPr>
              <a:t>Call on His Name in Baptism</a:t>
            </a:r>
          </a:p>
          <a:p>
            <a:pPr marL="0" indent="0" algn="ctr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4500" dirty="0" smtClean="0">
                <a:solidFill>
                  <a:schemeClr val="bg1"/>
                </a:solidFill>
              </a:rPr>
              <a:t>Live Faithfully</a:t>
            </a:r>
          </a:p>
        </p:txBody>
      </p:sp>
    </p:spTree>
    <p:extLst>
      <p:ext uri="{BB962C8B-B14F-4D97-AF65-F5344CB8AC3E}">
        <p14:creationId xmlns:p14="http://schemas.microsoft.com/office/powerpoint/2010/main" val="1191814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2604</TotalTime>
  <Words>86</Words>
  <Application>Microsoft Macintosh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Corbel</vt:lpstr>
      <vt:lpstr>Arial</vt:lpstr>
      <vt:lpstr>Office Theme</vt:lpstr>
      <vt:lpstr>PowerPoint Presentation</vt:lpstr>
      <vt:lpstr>Jairus Was Not Ashamed </vt:lpstr>
      <vt:lpstr>Jesus Was the Answer</vt:lpstr>
      <vt:lpstr>God’s Plan for Your Salvation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77</cp:revision>
  <dcterms:created xsi:type="dcterms:W3CDTF">2016-06-19T03:01:48Z</dcterms:created>
  <dcterms:modified xsi:type="dcterms:W3CDTF">2017-09-17T05:10:48Z</dcterms:modified>
</cp:coreProperties>
</file>