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56"/>
    <p:restoredTop sz="94649"/>
  </p:normalViewPr>
  <p:slideViewPr>
    <p:cSldViewPr snapToGrid="0" snapToObjects="1" showGuides="1">
      <p:cViewPr varScale="1">
        <p:scale>
          <a:sx n="87" d="100"/>
          <a:sy n="87" d="100"/>
        </p:scale>
        <p:origin x="208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438B9-B1B1-1049-A308-8402E702AF5D}" type="datetimeFigureOut">
              <a:rPr lang="en-US" smtClean="0"/>
              <a:t>9/2/17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E4433-552D-7344-AF1A-ACECB730E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1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E4433-552D-7344-AF1A-ACECB730E9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6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E4433-552D-7344-AF1A-ACECB730E9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3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F9421-3375-E04B-A853-54DE4431B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6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950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Biblical Body of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get into the one body and into Christ by BAPTISM: Acts 2.38, 41, 47; 1 Cor. 12.13; Rom. 6.3-4; Gal. 3.27</a:t>
            </a:r>
          </a:p>
          <a:p>
            <a:endParaRPr lang="en-US" dirty="0"/>
          </a:p>
          <a:p>
            <a:r>
              <a:rPr lang="en-US" dirty="0"/>
              <a:t>If all those who were saved were ADDED to the Lord’s </a:t>
            </a:r>
            <a:r>
              <a:rPr lang="en-US" dirty="0" smtClean="0"/>
              <a:t>body (church), </a:t>
            </a:r>
            <a:r>
              <a:rPr lang="en-US" dirty="0"/>
              <a:t>then ONLY those in the Lord’s church will be saved!</a:t>
            </a:r>
          </a:p>
          <a:p>
            <a:endParaRPr lang="en-US" dirty="0"/>
          </a:p>
          <a:p>
            <a:r>
              <a:rPr lang="en-US" dirty="0" smtClean="0"/>
              <a:t>Therefore, only those </a:t>
            </a:r>
            <a:r>
              <a:rPr lang="en-US" dirty="0"/>
              <a:t>who are faithful </a:t>
            </a:r>
            <a:r>
              <a:rPr lang="en-US" dirty="0" smtClean="0"/>
              <a:t>unto </a:t>
            </a:r>
            <a:r>
              <a:rPr lang="en-US" dirty="0"/>
              <a:t>death constitute the ONE BODY: Rev. 2.10; </a:t>
            </a:r>
            <a:r>
              <a:rPr lang="en-US" dirty="0" smtClean="0"/>
              <a:t>3.5; </a:t>
            </a:r>
            <a:r>
              <a:rPr lang="sk-SK" dirty="0" smtClean="0"/>
              <a:t>14.13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64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3304"/>
            <a:ext cx="7886700" cy="341139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All the saved and only the saved are members of the Lord’s one body. Are you in His body</a:t>
            </a:r>
            <a:r>
              <a:rPr lang="en-US" sz="6000" dirty="0" smtClean="0"/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73070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EXCLUSIVITY of the Gospel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wants all to be </a:t>
            </a:r>
            <a:r>
              <a:rPr lang="en-US" dirty="0" smtClean="0"/>
              <a:t>SAVED: </a:t>
            </a:r>
            <a:r>
              <a:rPr lang="en-US" dirty="0"/>
              <a:t>John 3.16-17; 1 Tim. 2.4; 2 Peter 3.9; Titus 2.11</a:t>
            </a:r>
          </a:p>
          <a:p>
            <a:endParaRPr lang="nb-NO" dirty="0"/>
          </a:p>
          <a:p>
            <a:r>
              <a:rPr lang="nb-NO" dirty="0" err="1"/>
              <a:t>There</a:t>
            </a:r>
            <a:r>
              <a:rPr lang="nb-NO" dirty="0"/>
              <a:t> is </a:t>
            </a:r>
            <a:r>
              <a:rPr lang="nb-NO" dirty="0" err="1"/>
              <a:t>only</a:t>
            </a:r>
            <a:r>
              <a:rPr lang="nb-NO" dirty="0"/>
              <a:t> </a:t>
            </a:r>
            <a:r>
              <a:rPr lang="nb-NO" dirty="0" smtClean="0"/>
              <a:t>ONE WAY to </a:t>
            </a:r>
            <a:r>
              <a:rPr lang="nb-NO" dirty="0" err="1"/>
              <a:t>heaven</a:t>
            </a:r>
            <a:r>
              <a:rPr lang="nb-NO" dirty="0"/>
              <a:t>: John 6.68; 14.6; Acts </a:t>
            </a:r>
            <a:r>
              <a:rPr lang="nb-NO" dirty="0" smtClean="0"/>
              <a:t>4.12</a:t>
            </a:r>
          </a:p>
          <a:p>
            <a:endParaRPr lang="nb-NO" dirty="0"/>
          </a:p>
          <a:p>
            <a:r>
              <a:rPr lang="en-US" dirty="0"/>
              <a:t>Salvation is not UNIVERSAL: </a:t>
            </a:r>
            <a:r>
              <a:rPr lang="nb-NO" dirty="0"/>
              <a:t>Matt. </a:t>
            </a:r>
            <a:r>
              <a:rPr lang="nb-NO" dirty="0" smtClean="0"/>
              <a:t>7.13-14, 21</a:t>
            </a:r>
            <a:r>
              <a:rPr lang="nb-NO" dirty="0"/>
              <a:t>; Luke 13.3; Acts 10.34-35; 2 Thess. 1.8-9; Heb. </a:t>
            </a:r>
            <a:r>
              <a:rPr lang="nb-NO" dirty="0" smtClean="0"/>
              <a:t>11.6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59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Is Not Going to Be in HEAVEN?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Those who do not obey the gospel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Those who deny God’s authority.</a:t>
            </a:r>
          </a:p>
          <a:p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who </a:t>
            </a:r>
            <a:r>
              <a:rPr lang="en-US" dirty="0" smtClean="0"/>
              <a:t>believe </a:t>
            </a:r>
            <a:r>
              <a:rPr lang="en-US" dirty="0"/>
              <a:t>a false </a:t>
            </a:r>
            <a:r>
              <a:rPr lang="en-US" dirty="0" smtClean="0"/>
              <a:t>gospel.</a:t>
            </a:r>
          </a:p>
          <a:p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who practice the works of the </a:t>
            </a:r>
            <a:r>
              <a:rPr lang="en-US" dirty="0" smtClean="0"/>
              <a:t>flesh.</a:t>
            </a:r>
          </a:p>
          <a:p>
            <a:endParaRPr lang="en-US" dirty="0" smtClean="0"/>
          </a:p>
          <a:p>
            <a:r>
              <a:rPr lang="en-US" dirty="0" smtClean="0"/>
              <a:t>Those </a:t>
            </a:r>
            <a:r>
              <a:rPr lang="en-US" dirty="0"/>
              <a:t>who worship God in </a:t>
            </a:r>
            <a:r>
              <a:rPr lang="en-US" dirty="0" smtClean="0"/>
              <a:t>vain.</a:t>
            </a:r>
          </a:p>
          <a:p>
            <a:endParaRPr lang="en-US" dirty="0"/>
          </a:p>
          <a:p>
            <a:r>
              <a:rPr lang="en-US" dirty="0" smtClean="0"/>
              <a:t>Those </a:t>
            </a:r>
            <a:r>
              <a:rPr lang="en-US" dirty="0"/>
              <a:t>who do not have faith (atheists, agnostics, Hindus, Buddhists, </a:t>
            </a:r>
            <a:r>
              <a:rPr lang="en-US" dirty="0" smtClean="0"/>
              <a:t>Jews, Muslims, etc.).</a:t>
            </a:r>
          </a:p>
          <a:p>
            <a:endParaRPr lang="en-US" dirty="0"/>
          </a:p>
          <a:p>
            <a:r>
              <a:rPr lang="en-US" dirty="0" smtClean="0"/>
              <a:t>Those whose names are not written in the book of life.</a:t>
            </a:r>
          </a:p>
          <a:p>
            <a:endParaRPr lang="en-US" dirty="0"/>
          </a:p>
          <a:p>
            <a:r>
              <a:rPr lang="en-US" dirty="0" smtClean="0"/>
              <a:t>Unfaithful members of the church.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99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5264"/>
            <a:ext cx="7886700" cy="4147472"/>
          </a:xfrm>
        </p:spPr>
        <p:txBody>
          <a:bodyPr>
            <a:normAutofit/>
          </a:bodyPr>
          <a:lstStyle/>
          <a:p>
            <a:pPr lvl="0" algn="ctr" defTabSz="457200">
              <a:lnSpc>
                <a:spcPct val="100000"/>
              </a:lnSpc>
            </a:pPr>
            <a:r>
              <a:rPr lang="en-US" sz="6600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If you agree with this thus far then you must </a:t>
            </a:r>
            <a:r>
              <a:rPr lang="en-US" sz="6600" u="sng" dirty="0" smtClean="0">
                <a:solidFill>
                  <a:prstClr val="black"/>
                </a:solidFill>
                <a:latin typeface="Corbel"/>
                <a:ea typeface=""/>
                <a:cs typeface="Corbel"/>
              </a:rPr>
              <a:t>ADMIT</a:t>
            </a:r>
            <a:r>
              <a:rPr lang="en-US" sz="6600" dirty="0" smtClean="0">
                <a:solidFill>
                  <a:prstClr val="black"/>
                </a:solidFill>
                <a:latin typeface="Corbel"/>
                <a:ea typeface=""/>
                <a:cs typeface="Corbel"/>
              </a:rPr>
              <a:t> that </a:t>
            </a:r>
            <a:r>
              <a:rPr lang="en-US" sz="6600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some will be </a:t>
            </a:r>
            <a:r>
              <a:rPr lang="en-US" sz="6600" u="sng" dirty="0" smtClean="0">
                <a:solidFill>
                  <a:prstClr val="black"/>
                </a:solidFill>
                <a:latin typeface="Corbel"/>
                <a:ea typeface=""/>
                <a:cs typeface="Corbel"/>
              </a:rPr>
              <a:t>LOST</a:t>
            </a:r>
            <a:r>
              <a:rPr lang="en-US" sz="6600" dirty="0" smtClean="0">
                <a:solidFill>
                  <a:prstClr val="black"/>
                </a:solidFill>
                <a:latin typeface="Corbel"/>
                <a:ea typeface=""/>
                <a:cs typeface="Corbel"/>
              </a:rPr>
              <a:t>.</a:t>
            </a:r>
            <a:endParaRPr lang="en-US" sz="6600" dirty="0">
              <a:solidFill>
                <a:prstClr val="black"/>
              </a:solidFill>
              <a:latin typeface="Corbel"/>
              <a:ea typeface="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7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Who Is Going to Be in Heaven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Godhead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An innumerable </a:t>
            </a:r>
            <a:r>
              <a:rPr lang="en-US" dirty="0" smtClean="0"/>
              <a:t>host </a:t>
            </a:r>
            <a:r>
              <a:rPr lang="en-US" dirty="0"/>
              <a:t>of angels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righteous from the Patriarchal </a:t>
            </a:r>
            <a:r>
              <a:rPr lang="en-US" dirty="0" smtClean="0"/>
              <a:t>age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Righteous Jews under the Law of Moses</a:t>
            </a:r>
          </a:p>
          <a:p>
            <a:pPr>
              <a:lnSpc>
                <a:spcPct val="110000"/>
              </a:lnSpc>
            </a:pPr>
            <a:r>
              <a:rPr lang="en-US" dirty="0"/>
              <a:t>Righteous Gentiles during the Law of </a:t>
            </a:r>
            <a:r>
              <a:rPr lang="en-US" dirty="0" smtClean="0"/>
              <a:t>Moses</a:t>
            </a:r>
          </a:p>
          <a:p>
            <a:pPr>
              <a:lnSpc>
                <a:spcPct val="110000"/>
              </a:lnSpc>
            </a:pPr>
            <a:r>
              <a:rPr lang="en-US" dirty="0"/>
              <a:t>The apostles, except </a:t>
            </a:r>
            <a:r>
              <a:rPr lang="en-US" dirty="0" smtClean="0"/>
              <a:t>Judas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Aborted babies and children </a:t>
            </a:r>
            <a:r>
              <a:rPr lang="en-US" dirty="0"/>
              <a:t>who are </a:t>
            </a:r>
            <a:r>
              <a:rPr lang="en-US" dirty="0" smtClean="0"/>
              <a:t>safe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The body of </a:t>
            </a:r>
            <a:r>
              <a:rPr lang="en-US" dirty="0" smtClean="0"/>
              <a:t>Christ (those who obeyed the gospel and remain faithful)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50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5264"/>
            <a:ext cx="7886700" cy="4147472"/>
          </a:xfrm>
        </p:spPr>
        <p:txBody>
          <a:bodyPr>
            <a:normAutofit/>
          </a:bodyPr>
          <a:lstStyle/>
          <a:p>
            <a:pPr lvl="0" algn="ctr" defTabSz="457200">
              <a:lnSpc>
                <a:spcPct val="100000"/>
              </a:lnSpc>
            </a:pPr>
            <a:r>
              <a:rPr lang="en-US" sz="6600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If you agree with this thus far then you must </a:t>
            </a:r>
            <a:r>
              <a:rPr lang="en-US" sz="6600" u="sng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admit</a:t>
            </a:r>
            <a:r>
              <a:rPr lang="en-US" sz="6600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 that some will be </a:t>
            </a:r>
            <a:r>
              <a:rPr lang="en-US" sz="6600" u="sng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lost</a:t>
            </a:r>
            <a:r>
              <a:rPr lang="en-US" sz="6600" dirty="0" smtClean="0">
                <a:solidFill>
                  <a:prstClr val="black"/>
                </a:solidFill>
                <a:latin typeface="Corbel"/>
                <a:ea typeface=""/>
                <a:cs typeface="Corbel"/>
              </a:rPr>
              <a:t>.</a:t>
            </a:r>
            <a:endParaRPr lang="en-US" sz="6600" dirty="0">
              <a:solidFill>
                <a:prstClr val="black"/>
              </a:solidFill>
              <a:latin typeface="Corbel"/>
              <a:ea typeface="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39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Biblical Body of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</a:t>
            </a:r>
            <a:r>
              <a:rPr lang="en-US" dirty="0"/>
              <a:t>built His church which is His </a:t>
            </a:r>
            <a:r>
              <a:rPr lang="en-US" dirty="0" smtClean="0"/>
              <a:t>BODY: </a:t>
            </a:r>
            <a:r>
              <a:rPr lang="en-US" dirty="0"/>
              <a:t>Matt. 16.18; Acts 2; Col. 1.18, 24; Eph. 1.22-23; 5.23</a:t>
            </a:r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only </a:t>
            </a:r>
            <a:r>
              <a:rPr lang="en-US" dirty="0" smtClean="0"/>
              <a:t>ONE body</a:t>
            </a:r>
            <a:r>
              <a:rPr lang="en-US" dirty="0"/>
              <a:t>: Eph. 4.4-5; </a:t>
            </a:r>
            <a:r>
              <a:rPr lang="en-US" dirty="0" smtClean="0"/>
              <a:t>2.16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Christ </a:t>
            </a:r>
            <a:r>
              <a:rPr lang="en-US" dirty="0"/>
              <a:t>is the </a:t>
            </a:r>
            <a:r>
              <a:rPr lang="en-US" dirty="0" smtClean="0"/>
              <a:t>SAVIOR of </a:t>
            </a:r>
            <a:r>
              <a:rPr lang="en-US" dirty="0"/>
              <a:t>the Body: Eph. 5.23; Acts 20.28; Heb. </a:t>
            </a:r>
            <a:r>
              <a:rPr lang="en-US" dirty="0" smtClean="0"/>
              <a:t>12.23</a:t>
            </a:r>
          </a:p>
          <a:p>
            <a:endParaRPr lang="en-US" dirty="0"/>
          </a:p>
          <a:p>
            <a:r>
              <a:rPr lang="en-US" dirty="0" smtClean="0"/>
              <a:t>Therefore, we </a:t>
            </a:r>
            <a:r>
              <a:rPr lang="en-US" dirty="0"/>
              <a:t>must be in the one body (the church) to be SAVED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36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Biblical Body of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“In CHRIST” is where the blood is applied, salvation is obtained and all spiritual blessings are found: 2 Tim. 2.10; Eph. 1.3, 7; Rom. 8.1</a:t>
            </a:r>
          </a:p>
          <a:p>
            <a:endParaRPr lang="en-US" dirty="0"/>
          </a:p>
          <a:p>
            <a:r>
              <a:rPr lang="en-US" dirty="0"/>
              <a:t>Those “in the ARK</a:t>
            </a:r>
            <a:r>
              <a:rPr lang="en-US" dirty="0" smtClean="0"/>
              <a:t>” (and only those) </a:t>
            </a:r>
            <a:r>
              <a:rPr lang="en-US" dirty="0"/>
              <a:t>were saved just like those “in Christ” </a:t>
            </a:r>
            <a:r>
              <a:rPr lang="en-US" dirty="0" smtClean="0"/>
              <a:t> (and </a:t>
            </a:r>
            <a:r>
              <a:rPr lang="en-US" smtClean="0"/>
              <a:t>only those) will </a:t>
            </a:r>
            <a:r>
              <a:rPr lang="en-US" dirty="0"/>
              <a:t>be </a:t>
            </a:r>
            <a:r>
              <a:rPr lang="en-US" dirty="0" smtClean="0"/>
              <a:t>saved.</a:t>
            </a:r>
          </a:p>
          <a:p>
            <a:endParaRPr lang="en-US" dirty="0"/>
          </a:p>
          <a:p>
            <a:r>
              <a:rPr lang="en-US" dirty="0" smtClean="0"/>
              <a:t>Therefore, </a:t>
            </a:r>
            <a:r>
              <a:rPr lang="en-US" dirty="0"/>
              <a:t>to be in Christ is to be in the body where SALVATION </a:t>
            </a:r>
            <a:r>
              <a:rPr lang="en-US" dirty="0" smtClean="0"/>
              <a:t>is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5264"/>
            <a:ext cx="7886700" cy="4147472"/>
          </a:xfrm>
        </p:spPr>
        <p:txBody>
          <a:bodyPr>
            <a:normAutofit/>
          </a:bodyPr>
          <a:lstStyle/>
          <a:p>
            <a:pPr lvl="0" algn="ctr" defTabSz="457200">
              <a:lnSpc>
                <a:spcPct val="100000"/>
              </a:lnSpc>
            </a:pPr>
            <a:r>
              <a:rPr lang="en-US" sz="6600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If you agree with this thus far then you must </a:t>
            </a:r>
            <a:r>
              <a:rPr lang="en-US" sz="6600" u="sng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admit</a:t>
            </a:r>
            <a:r>
              <a:rPr lang="en-US" sz="6600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 that some will be </a:t>
            </a:r>
            <a:r>
              <a:rPr lang="en-US" sz="6600" u="sng" dirty="0">
                <a:solidFill>
                  <a:prstClr val="black"/>
                </a:solidFill>
                <a:latin typeface="Corbel"/>
                <a:ea typeface=""/>
                <a:cs typeface="Corbel"/>
              </a:rPr>
              <a:t>lost</a:t>
            </a:r>
            <a:r>
              <a:rPr lang="en-US" sz="6600" dirty="0" smtClean="0">
                <a:solidFill>
                  <a:prstClr val="black"/>
                </a:solidFill>
                <a:latin typeface="Corbel"/>
                <a:ea typeface=""/>
                <a:cs typeface="Corbel"/>
              </a:rPr>
              <a:t>.</a:t>
            </a:r>
            <a:endParaRPr lang="en-US" sz="6600" dirty="0">
              <a:solidFill>
                <a:prstClr val="black"/>
              </a:solidFill>
              <a:latin typeface="Corbel"/>
              <a:ea typeface=""/>
              <a:cs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541</Words>
  <Application>Microsoft Macintosh PowerPoint</Application>
  <PresentationFormat>On-screen Show (4:3)</PresentationFormat>
  <Paragraphs>66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Corbel</vt:lpstr>
      <vt:lpstr>Arial</vt:lpstr>
      <vt:lpstr>Office Theme</vt:lpstr>
      <vt:lpstr>PowerPoint Presentation</vt:lpstr>
      <vt:lpstr>The EXCLUSIVITY of the Gospel</vt:lpstr>
      <vt:lpstr>Who Is Not Going to Be in HEAVEN?</vt:lpstr>
      <vt:lpstr>PowerPoint Presentation</vt:lpstr>
      <vt:lpstr>Who Is Going to Be in Heaven?</vt:lpstr>
      <vt:lpstr>PowerPoint Presentation</vt:lpstr>
      <vt:lpstr>The Biblical Body of Christ</vt:lpstr>
      <vt:lpstr>The Biblical Body of Christ</vt:lpstr>
      <vt:lpstr>PowerPoint Presentation</vt:lpstr>
      <vt:lpstr>The Biblical Body of Christ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25</cp:revision>
  <dcterms:created xsi:type="dcterms:W3CDTF">2017-09-03T00:47:07Z</dcterms:created>
  <dcterms:modified xsi:type="dcterms:W3CDTF">2017-09-03T13:36:00Z</dcterms:modified>
</cp:coreProperties>
</file>