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/>
    <p:restoredTop sz="94590"/>
  </p:normalViewPr>
  <p:slideViewPr>
    <p:cSldViewPr snapToGrid="0" snapToObjects="1" showGuides="1">
      <p:cViewPr varScale="1">
        <p:scale>
          <a:sx n="87" d="100"/>
          <a:sy n="87" d="100"/>
        </p:scale>
        <p:origin x="208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CF769-5C5B-E748-BEFE-093E5CA00391}" type="datetimeFigureOut">
              <a:rPr lang="en-US" smtClean="0"/>
              <a:t>9/3/17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7CAA0-1736-564E-8B66-3A97D3A97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93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7CAA0-1736-564E-8B66-3A97D3A976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6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7CAA0-1736-564E-8B66-3A97D3A976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37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0B1C-75DC-0541-A8D7-2F68BC8ACD9F}" type="datetimeFigureOut">
              <a:rPr lang="en-US" smtClean="0"/>
              <a:t>9/3/17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A4B1-6D1E-2D4C-A49E-5B13276218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0B1C-75DC-0541-A8D7-2F68BC8ACD9F}" type="datetimeFigureOut">
              <a:rPr lang="en-US" smtClean="0"/>
              <a:t>9/3/17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A4B1-6D1E-2D4C-A49E-5B13276218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0B1C-75DC-0541-A8D7-2F68BC8ACD9F}" type="datetimeFigureOut">
              <a:rPr lang="en-US" smtClean="0"/>
              <a:t>9/3/17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A4B1-6D1E-2D4C-A49E-5B13276218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fld id="{60830B1C-75DC-0541-A8D7-2F68BC8ACD9F}" type="datetimeFigureOut">
              <a:rPr lang="en-US" smtClean="0"/>
              <a:pPr/>
              <a:t>9/3/17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A4B1-6D1E-2D4C-A49E-5B13276218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0B1C-75DC-0541-A8D7-2F68BC8ACD9F}" type="datetimeFigureOut">
              <a:rPr lang="en-US" smtClean="0"/>
              <a:t>9/3/17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A4B1-6D1E-2D4C-A49E-5B13276218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0B1C-75DC-0541-A8D7-2F68BC8ACD9F}" type="datetimeFigureOut">
              <a:rPr lang="en-US" smtClean="0"/>
              <a:t>9/3/17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A4B1-6D1E-2D4C-A49E-5B13276218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0B1C-75DC-0541-A8D7-2F68BC8ACD9F}" type="datetimeFigureOut">
              <a:rPr lang="en-US" smtClean="0"/>
              <a:t>9/3/17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A4B1-6D1E-2D4C-A49E-5B13276218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0B1C-75DC-0541-A8D7-2F68BC8ACD9F}" type="datetimeFigureOut">
              <a:rPr lang="en-US" smtClean="0"/>
              <a:t>9/3/17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A4B1-6D1E-2D4C-A49E-5B13276218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0B1C-75DC-0541-A8D7-2F68BC8ACD9F}" type="datetimeFigureOut">
              <a:rPr lang="en-US" smtClean="0"/>
              <a:t>9/3/17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A4B1-6D1E-2D4C-A49E-5B13276218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0B1C-75DC-0541-A8D7-2F68BC8ACD9F}" type="datetimeFigureOut">
              <a:rPr lang="en-US" smtClean="0"/>
              <a:t>9/3/17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A4B1-6D1E-2D4C-A49E-5B13276218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0B1C-75DC-0541-A8D7-2F68BC8ACD9F}" type="datetimeFigureOut">
              <a:rPr lang="en-US" smtClean="0"/>
              <a:t>9/3/17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A4B1-6D1E-2D4C-A49E-5B13276218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30B1C-75DC-0541-A8D7-2F68BC8ACD9F}" type="datetimeFigureOut">
              <a:rPr lang="en-US" smtClean="0"/>
              <a:t>9/3/17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0A4B1-6D1E-2D4C-A49E-5B1327621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9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882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Temptations </a:t>
            </a:r>
            <a:r>
              <a:rPr lang="en-US" dirty="0" smtClean="0"/>
              <a:t>Explained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Matt</a:t>
            </a:r>
            <a:r>
              <a:rPr lang="en-US" sz="3200" dirty="0"/>
              <a:t>. 4.2-4; Luke 4.2-4: </a:t>
            </a:r>
          </a:p>
          <a:p>
            <a:endParaRPr lang="en-US" sz="3200" dirty="0" smtClean="0"/>
          </a:p>
          <a:p>
            <a:r>
              <a:rPr lang="en-US" sz="3200" dirty="0"/>
              <a:t>I</a:t>
            </a:r>
            <a:r>
              <a:rPr lang="en-US" sz="3200" dirty="0" smtClean="0"/>
              <a:t>f </a:t>
            </a:r>
            <a:r>
              <a:rPr lang="en-US" sz="3200" dirty="0"/>
              <a:t>Jesus gave into this temptation He would have put physical sustenance before spiritual sustenance showing that He did not truly depend upon God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793993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Temptations Explained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Matt. 4.5-7; Luke 4.9-12</a:t>
            </a:r>
            <a:r>
              <a:rPr lang="en-US" sz="3200" dirty="0" smtClean="0"/>
              <a:t>:</a:t>
            </a:r>
          </a:p>
          <a:p>
            <a:endParaRPr lang="en-US" sz="3200" dirty="0"/>
          </a:p>
          <a:p>
            <a:r>
              <a:rPr lang="en-US" sz="3200" dirty="0" smtClean="0"/>
              <a:t>If Jesus had given into this temptation, He would have put His Father to a test only to prove His deity.</a:t>
            </a:r>
          </a:p>
        </p:txBody>
      </p:sp>
    </p:spTree>
    <p:extLst>
      <p:ext uri="{BB962C8B-B14F-4D97-AF65-F5344CB8AC3E}">
        <p14:creationId xmlns:p14="http://schemas.microsoft.com/office/powerpoint/2010/main" val="898225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Temptations Explained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Matt. 4.8-10; Luke 4.5-8:</a:t>
            </a:r>
          </a:p>
          <a:p>
            <a:endParaRPr lang="en-US" sz="3200" dirty="0" smtClean="0"/>
          </a:p>
          <a:p>
            <a:r>
              <a:rPr lang="en-US" sz="3200" dirty="0" smtClean="0"/>
              <a:t>If Jesus had given into this temptation, He would </a:t>
            </a:r>
            <a:r>
              <a:rPr lang="en-US" sz="3200" dirty="0"/>
              <a:t>have become essentially what He came to save – the </a:t>
            </a:r>
            <a:r>
              <a:rPr lang="en-US" sz="3200" dirty="0" smtClean="0"/>
              <a:t>world.</a:t>
            </a:r>
          </a:p>
        </p:txBody>
      </p:sp>
    </p:spTree>
    <p:extLst>
      <p:ext uri="{BB962C8B-B14F-4D97-AF65-F5344CB8AC3E}">
        <p14:creationId xmlns:p14="http://schemas.microsoft.com/office/powerpoint/2010/main" val="204236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Tempted for Our Sake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35132" cy="4351338"/>
          </a:xfrm>
        </p:spPr>
        <p:txBody>
          <a:bodyPr>
            <a:normAutofit/>
          </a:bodyPr>
          <a:lstStyle/>
          <a:p>
            <a:pPr>
              <a:lnSpc>
                <a:spcPts val="2520"/>
              </a:lnSpc>
            </a:pPr>
            <a:r>
              <a:rPr lang="en-US" dirty="0" smtClean="0"/>
              <a:t>He </a:t>
            </a:r>
            <a:r>
              <a:rPr lang="en-US" dirty="0"/>
              <a:t>was in all points tempted as we </a:t>
            </a:r>
            <a:r>
              <a:rPr lang="en-US" dirty="0" smtClean="0"/>
              <a:t>are: </a:t>
            </a:r>
            <a:r>
              <a:rPr lang="en-US" dirty="0"/>
              <a:t>Heb. 4.14-16</a:t>
            </a:r>
          </a:p>
          <a:p>
            <a:pPr>
              <a:lnSpc>
                <a:spcPts val="2520"/>
              </a:lnSpc>
            </a:pPr>
            <a:endParaRPr lang="en-US" dirty="0" smtClean="0"/>
          </a:p>
          <a:p>
            <a:pPr>
              <a:lnSpc>
                <a:spcPts val="2520"/>
              </a:lnSpc>
            </a:pPr>
            <a:r>
              <a:rPr lang="en-US" dirty="0"/>
              <a:t>He overcame the power of Satan: 1 John 3.8</a:t>
            </a:r>
          </a:p>
          <a:p>
            <a:pPr>
              <a:lnSpc>
                <a:spcPts val="2520"/>
              </a:lnSpc>
            </a:pPr>
            <a:endParaRPr lang="en-US" dirty="0" smtClean="0"/>
          </a:p>
          <a:p>
            <a:pPr>
              <a:lnSpc>
                <a:spcPts val="2520"/>
              </a:lnSpc>
            </a:pPr>
            <a:r>
              <a:rPr lang="en-US" dirty="0" smtClean="0"/>
              <a:t>He </a:t>
            </a:r>
            <a:r>
              <a:rPr lang="en-US" dirty="0"/>
              <a:t>condemned sin the flesh: Rom. 8.3; 1 Cor. 10.13 </a:t>
            </a:r>
          </a:p>
          <a:p>
            <a:pPr>
              <a:lnSpc>
                <a:spcPts val="2520"/>
              </a:lnSpc>
            </a:pPr>
            <a:endParaRPr lang="en-US" dirty="0" smtClean="0"/>
          </a:p>
          <a:p>
            <a:pPr>
              <a:lnSpc>
                <a:spcPts val="2520"/>
              </a:lnSpc>
            </a:pPr>
            <a:r>
              <a:rPr lang="en-US" dirty="0" smtClean="0"/>
              <a:t>He </a:t>
            </a:r>
            <a:r>
              <a:rPr lang="en-US" dirty="0"/>
              <a:t>is our </a:t>
            </a:r>
            <a:r>
              <a:rPr lang="en-US" dirty="0" smtClean="0"/>
              <a:t>High Priest: </a:t>
            </a:r>
            <a:r>
              <a:rPr lang="en-US" dirty="0"/>
              <a:t>Heb. 2.17-18; </a:t>
            </a:r>
            <a:r>
              <a:rPr lang="en-US" dirty="0" smtClean="0"/>
              <a:t>7.25</a:t>
            </a:r>
          </a:p>
          <a:p>
            <a:pPr>
              <a:lnSpc>
                <a:spcPts val="2520"/>
              </a:lnSpc>
            </a:pPr>
            <a:endParaRPr lang="en-US" dirty="0" smtClean="0"/>
          </a:p>
          <a:p>
            <a:pPr>
              <a:lnSpc>
                <a:spcPts val="2520"/>
              </a:lnSpc>
            </a:pPr>
            <a:r>
              <a:rPr lang="en-US" dirty="0" smtClean="0"/>
              <a:t>He </a:t>
            </a:r>
            <a:r>
              <a:rPr lang="en-US" dirty="0"/>
              <a:t>is our advocate pleading our case: 1 John </a:t>
            </a:r>
            <a:r>
              <a:rPr lang="en-US" dirty="0" smtClean="0"/>
              <a:t>2.1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86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We Learn about </a:t>
            </a:r>
            <a:r>
              <a:rPr lang="en-US" sz="4000" dirty="0" smtClean="0"/>
              <a:t>Temptations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not a sin to be tempted; it is a sin to give into temptation: Heb. </a:t>
            </a:r>
            <a:r>
              <a:rPr lang="en-US" dirty="0" smtClean="0"/>
              <a:t>4.15</a:t>
            </a:r>
          </a:p>
          <a:p>
            <a:endParaRPr lang="en-US" dirty="0"/>
          </a:p>
          <a:p>
            <a:r>
              <a:rPr lang="en-US" dirty="0"/>
              <a:t>Temptations are deceptive because the devil is deceptive: 2 Cor. 11.3; 1 Tim. 2.14; </a:t>
            </a:r>
            <a:r>
              <a:rPr lang="en-US" dirty="0" smtClean="0"/>
              <a:t>4.1</a:t>
            </a:r>
            <a:r>
              <a:rPr lang="en-US" dirty="0"/>
              <a:t>; Heb. </a:t>
            </a:r>
            <a:r>
              <a:rPr lang="en-US" dirty="0" smtClean="0"/>
              <a:t>3.13</a:t>
            </a:r>
          </a:p>
          <a:p>
            <a:endParaRPr lang="en-US" dirty="0"/>
          </a:p>
          <a:p>
            <a:r>
              <a:rPr lang="en-US" dirty="0"/>
              <a:t>Temptations are tailored to our desires, though he tempts everyone the same way: James 1.12-17; 1 John 2.15-17; cf. Gen. </a:t>
            </a:r>
            <a:r>
              <a:rPr lang="en-US" dirty="0" smtClean="0"/>
              <a:t>3.5-7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032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We Learn about </a:t>
            </a:r>
            <a:r>
              <a:rPr lang="en-US" sz="4000" dirty="0" smtClean="0"/>
              <a:t>Temptations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must rely on God to get through the temptation and subject ourselves to His </a:t>
            </a:r>
            <a:r>
              <a:rPr lang="en-US" dirty="0" smtClean="0"/>
              <a:t>will: Eph. 6.10-17; Matt</a:t>
            </a:r>
            <a:r>
              <a:rPr lang="en-US" dirty="0"/>
              <a:t>. 26.41</a:t>
            </a:r>
          </a:p>
          <a:p>
            <a:endParaRPr lang="en-US" dirty="0" smtClean="0"/>
          </a:p>
          <a:p>
            <a:r>
              <a:rPr lang="en-US" dirty="0"/>
              <a:t>Satan leaves us alone if we </a:t>
            </a:r>
            <a:r>
              <a:rPr lang="en-US" dirty="0" smtClean="0"/>
              <a:t>resist: </a:t>
            </a:r>
            <a:r>
              <a:rPr lang="en-US" dirty="0"/>
              <a:t>James 4.7, 10; 1 Peter 5.8-9; Matt. 4.10; </a:t>
            </a:r>
            <a:r>
              <a:rPr lang="en-US" dirty="0" smtClean="0"/>
              <a:t>16.22-23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87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293</Words>
  <Application>Microsoft Macintosh PowerPoint</Application>
  <PresentationFormat>On-screen Show (4:3)</PresentationFormat>
  <Paragraphs>34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Calibri Light</vt:lpstr>
      <vt:lpstr>Corbel</vt:lpstr>
      <vt:lpstr>Arial</vt:lpstr>
      <vt:lpstr>Office Theme</vt:lpstr>
      <vt:lpstr>PowerPoint Presentation</vt:lpstr>
      <vt:lpstr>The Temptations Explained</vt:lpstr>
      <vt:lpstr>The Temptations Explained</vt:lpstr>
      <vt:lpstr>The Temptations Explained</vt:lpstr>
      <vt:lpstr>Tempted for Our Sake</vt:lpstr>
      <vt:lpstr>What We Learn about Temptations</vt:lpstr>
      <vt:lpstr>What We Learn about Temptations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16</cp:revision>
  <dcterms:created xsi:type="dcterms:W3CDTF">2017-09-03T18:40:15Z</dcterms:created>
  <dcterms:modified xsi:type="dcterms:W3CDTF">2017-09-03T19:42:02Z</dcterms:modified>
</cp:coreProperties>
</file>