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8" r:id="rId2"/>
    <p:sldId id="262" r:id="rId3"/>
    <p:sldId id="261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0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14" autoAdjust="0"/>
  </p:normalViewPr>
  <p:slideViewPr>
    <p:cSldViewPr snapToGrid="0" snapToObjects="1">
      <p:cViewPr varScale="1">
        <p:scale>
          <a:sx n="87" d="100"/>
          <a:sy n="87" d="100"/>
        </p:scale>
        <p:origin x="208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4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C475D-D29C-D247-952B-CE3F2E314C5B}" type="datetimeFigureOut">
              <a:rPr lang="en-US" smtClean="0"/>
              <a:t>9/23/17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9B604-9312-F942-85BC-4CA7EAFF4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86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9B604-9312-F942-85BC-4CA7EAFF4B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30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E5E1-F058-5B46-ACE4-B26D9506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70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E5E1-F058-5B46-ACE4-B26D9506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50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E5E1-F058-5B46-ACE4-B26D9506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0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err="1" smtClean="0"/>
              <a:t>txkchurch.com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E5E1-F058-5B46-ACE4-B26D9506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12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E5E1-F058-5B46-ACE4-B26D9506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13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E5E1-F058-5B46-ACE4-B26D9506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E5E1-F058-5B46-ACE4-B26D9506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1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E5E1-F058-5B46-ACE4-B26D9506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98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E5E1-F058-5B46-ACE4-B26D9506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E5E1-F058-5B46-ACE4-B26D9506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79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E5E1-F058-5B46-ACE4-B26D9506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35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8E5E1-F058-5B46-ACE4-B26D9506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1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FFFFFF"/>
          </a:solidFill>
          <a:latin typeface="Corbel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rgbClr val="FFFFFF"/>
          </a:solidFill>
          <a:latin typeface="Corbel"/>
          <a:ea typeface="+mn-ea"/>
          <a:cs typeface="Corbe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rgbClr val="FFFFFF"/>
          </a:solidFill>
          <a:latin typeface="Corbel"/>
          <a:ea typeface="+mn-ea"/>
          <a:cs typeface="Corbe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rgbClr val="FFFFFF"/>
          </a:solidFill>
          <a:latin typeface="Corbel"/>
          <a:ea typeface="+mn-ea"/>
          <a:cs typeface="Corbe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rgbClr val="FFFFFF"/>
          </a:solidFill>
          <a:latin typeface="Corbel"/>
          <a:ea typeface="+mn-ea"/>
          <a:cs typeface="Corbe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rgbClr val="FFFFFF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083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“I Am the Light of This World”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The Father’s MESSIAH: Isaiah 42.1-7; </a:t>
            </a:r>
            <a:r>
              <a:rPr lang="fi-FI" dirty="0" smtClean="0"/>
              <a:t>Luke 1.78-79; </a:t>
            </a:r>
            <a:r>
              <a:rPr lang="en-US" dirty="0" smtClean="0"/>
              <a:t>John 1.4-9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 smtClean="0"/>
              <a:t>God said, “Let there be LIGHT.” And there was </a:t>
            </a:r>
            <a:r>
              <a:rPr lang="en-US" dirty="0" smtClean="0"/>
              <a:t>Light</a:t>
            </a:r>
            <a:r>
              <a:rPr lang="en-US" dirty="0" smtClean="0"/>
              <a:t>: Gal. 4.4; John 12.32-50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9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“I Am the Light of This World”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782" y="1600200"/>
            <a:ext cx="8340437" cy="4525963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The Father’s </a:t>
            </a:r>
            <a:r>
              <a:rPr lang="en-US" dirty="0" smtClean="0"/>
              <a:t>SOURCE of </a:t>
            </a:r>
            <a:r>
              <a:rPr lang="en-US" dirty="0"/>
              <a:t>light for men: </a:t>
            </a:r>
            <a:r>
              <a:rPr lang="en-US" sz="2800" dirty="0"/>
              <a:t>1 John 1.5</a:t>
            </a:r>
            <a:endParaRPr lang="en-US" dirty="0"/>
          </a:p>
          <a:p>
            <a:pPr marL="40005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00050" lvl="1" indent="0">
              <a:spcBef>
                <a:spcPts val="0"/>
              </a:spcBef>
              <a:buNone/>
            </a:pPr>
            <a:r>
              <a:rPr lang="en-US" sz="3000" dirty="0"/>
              <a:t>Following the </a:t>
            </a:r>
            <a:r>
              <a:rPr lang="en-US" sz="3000" dirty="0"/>
              <a:t>L</a:t>
            </a:r>
            <a:r>
              <a:rPr lang="en-US" sz="3000" dirty="0" smtClean="0"/>
              <a:t>ight </a:t>
            </a:r>
            <a:r>
              <a:rPr lang="en-US" sz="3000" dirty="0" smtClean="0"/>
              <a:t>ILLUMINATES our </a:t>
            </a:r>
            <a:r>
              <a:rPr lang="en-US" sz="3000" dirty="0"/>
              <a:t>path: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John 8.12, 31</a:t>
            </a:r>
            <a:r>
              <a:rPr lang="en-US" dirty="0" smtClean="0"/>
              <a:t>; </a:t>
            </a:r>
            <a:r>
              <a:rPr lang="en-US" dirty="0"/>
              <a:t>Psalm 119.105; 2 Peter </a:t>
            </a:r>
            <a:r>
              <a:rPr lang="en-US" dirty="0" smtClean="0"/>
              <a:t>1.19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00050" lvl="1" indent="0">
              <a:spcBef>
                <a:spcPts val="0"/>
              </a:spcBef>
              <a:buNone/>
            </a:pPr>
            <a:r>
              <a:rPr lang="en-US" sz="3000" dirty="0" smtClean="0"/>
              <a:t>Following </a:t>
            </a:r>
            <a:r>
              <a:rPr lang="en-US" sz="3000" dirty="0"/>
              <a:t>the </a:t>
            </a:r>
            <a:r>
              <a:rPr lang="en-US" sz="3000" dirty="0" smtClean="0"/>
              <a:t>Light </a:t>
            </a:r>
            <a:r>
              <a:rPr lang="en-US" sz="3000" dirty="0" smtClean="0"/>
              <a:t>EXPOSES the darkness:</a:t>
            </a:r>
            <a:endParaRPr lang="en-US" dirty="0" smtClean="0"/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 smtClean="0"/>
              <a:t>Matt</a:t>
            </a:r>
            <a:r>
              <a:rPr lang="en-US" dirty="0"/>
              <a:t>. 4.12-17; John 3.19-21; </a:t>
            </a:r>
            <a:r>
              <a:rPr lang="en-US" dirty="0" smtClean="0"/>
              <a:t>8.47; 2 Cor. 4.3</a:t>
            </a:r>
            <a:r>
              <a:rPr lang="en-US" dirty="0"/>
              <a:t>-4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dirty="0"/>
          </a:p>
          <a:p>
            <a:pPr marL="400050" lvl="1" indent="0">
              <a:spcBef>
                <a:spcPts val="0"/>
              </a:spcBef>
              <a:buNone/>
            </a:pPr>
            <a:r>
              <a:rPr lang="en-US" sz="3000" dirty="0" smtClean="0"/>
              <a:t>Following the </a:t>
            </a:r>
            <a:r>
              <a:rPr lang="en-US" sz="3000" dirty="0" smtClean="0"/>
              <a:t>Light </a:t>
            </a:r>
            <a:r>
              <a:rPr lang="en-US" sz="3000" dirty="0" smtClean="0"/>
              <a:t>DELIVERS us from darkness: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 smtClean="0"/>
              <a:t>John </a:t>
            </a:r>
            <a:r>
              <a:rPr lang="en-US" dirty="0"/>
              <a:t>9.1-7, </a:t>
            </a:r>
            <a:r>
              <a:rPr lang="en-US" dirty="0" smtClean="0"/>
              <a:t>25; Col. 1.13-14; 1 Peter 2.9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8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5400" dirty="0" smtClean="0"/>
              <a:t>Jesus is the light of the world and only in His light can men find the way through darkness to God!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5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6009"/>
            <a:ext cx="8229600" cy="3525982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/>
              <a:t>The Lord is my light and my </a:t>
            </a:r>
            <a:r>
              <a:rPr lang="en-US" sz="4400" dirty="0" smtClean="0"/>
              <a:t>salvation; whom </a:t>
            </a:r>
            <a:r>
              <a:rPr lang="en-US" sz="4400" dirty="0"/>
              <a:t>shall I </a:t>
            </a:r>
            <a:r>
              <a:rPr lang="en-US" sz="4400" dirty="0" smtClean="0"/>
              <a:t>fear? The</a:t>
            </a:r>
            <a:r>
              <a:rPr lang="en-US" sz="4400" dirty="0"/>
              <a:t> Lord is the </a:t>
            </a:r>
            <a:r>
              <a:rPr lang="en-US" sz="4400" dirty="0" smtClean="0"/>
              <a:t>stronghold</a:t>
            </a:r>
            <a:r>
              <a:rPr lang="en-US" sz="4400" dirty="0"/>
              <a:t> of my life</a:t>
            </a:r>
            <a:r>
              <a:rPr lang="en-US" sz="4400" dirty="0" smtClean="0"/>
              <a:t>;</a:t>
            </a:r>
            <a:r>
              <a:rPr lang="en-US" sz="4400" dirty="0"/>
              <a:t> of whom shall I be afraid</a:t>
            </a:r>
            <a:r>
              <a:rPr lang="en-US" sz="4400" dirty="0" smtClean="0"/>
              <a:t>?</a:t>
            </a:r>
          </a:p>
          <a:p>
            <a:pPr marL="0" indent="0" algn="ctr">
              <a:buNone/>
            </a:pPr>
            <a:r>
              <a:rPr lang="en-US" sz="3600" dirty="0" smtClean="0"/>
              <a:t>Psalm 27.1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1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147</Words>
  <Application>Microsoft Macintosh PowerPoint</Application>
  <PresentationFormat>On-screen Show (4:3)</PresentationFormat>
  <Paragraphs>23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Corbel</vt:lpstr>
      <vt:lpstr>Arial</vt:lpstr>
      <vt:lpstr>Office Theme</vt:lpstr>
      <vt:lpstr>PowerPoint Presentation</vt:lpstr>
      <vt:lpstr>“I Am the Light of This World”</vt:lpstr>
      <vt:lpstr>“I Am the Light of This World”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45</cp:revision>
  <dcterms:created xsi:type="dcterms:W3CDTF">2016-06-12T05:56:59Z</dcterms:created>
  <dcterms:modified xsi:type="dcterms:W3CDTF">2017-09-24T00:32:00Z</dcterms:modified>
</cp:coreProperties>
</file>