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0" r:id="rId4"/>
    <p:sldId id="261" r:id="rId5"/>
    <p:sldId id="262" r:id="rId6"/>
    <p:sldId id="264" r:id="rId7"/>
    <p:sldId id="266" r:id="rId8"/>
    <p:sldId id="268" r:id="rId9"/>
    <p:sldId id="269" r:id="rId10"/>
    <p:sldId id="270" r:id="rId11"/>
    <p:sldId id="271" r:id="rId12"/>
    <p:sldId id="272" r:id="rId13"/>
    <p:sldId id="273" r:id="rId14"/>
    <p:sldId id="274" r:id="rId15"/>
    <p:sldId id="275" r:id="rId16"/>
    <p:sldId id="27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7" autoAdjust="0"/>
    <p:restoredTop sz="99640" autoAdjust="0"/>
  </p:normalViewPr>
  <p:slideViewPr>
    <p:cSldViewPr snapToGrid="0" snapToObjects="1">
      <p:cViewPr varScale="1">
        <p:scale>
          <a:sx n="98" d="100"/>
          <a:sy n="98" d="100"/>
        </p:scale>
        <p:origin x="904" y="200"/>
      </p:cViewPr>
      <p:guideLst>
        <p:guide orient="horz" pos="2160"/>
        <p:guide pos="2880"/>
      </p:guideLst>
    </p:cSldViewPr>
  </p:slideViewPr>
  <p:outlineViewPr>
    <p:cViewPr>
      <p:scale>
        <a:sx n="33" d="100"/>
        <a:sy n="33" d="100"/>
      </p:scale>
      <p:origin x="0" y="159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70ED6F-2E35-0744-AD60-BBCB14E4F729}" type="datetimeFigureOut">
              <a:rPr lang="en-US" smtClean="0"/>
              <a:t>8/26/17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5B08A-BE06-7844-97F5-288F93D22C20}" type="slidenum">
              <a:rPr lang="en-US" smtClean="0"/>
              <a:t>‹#›</a:t>
            </a:fld>
            <a:endParaRPr lang="en-US"/>
          </a:p>
        </p:txBody>
      </p:sp>
    </p:spTree>
    <p:extLst>
      <p:ext uri="{BB962C8B-B14F-4D97-AF65-F5344CB8AC3E}">
        <p14:creationId xmlns:p14="http://schemas.microsoft.com/office/powerpoint/2010/main" val="3029459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0ED6F-2E35-0744-AD60-BBCB14E4F729}" type="datetimeFigureOut">
              <a:rPr lang="en-US" smtClean="0"/>
              <a:t>8/26/17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5B08A-BE06-7844-97F5-288F93D22C20}" type="slidenum">
              <a:rPr lang="en-US" smtClean="0"/>
              <a:t>‹#›</a:t>
            </a:fld>
            <a:endParaRPr lang="en-US"/>
          </a:p>
        </p:txBody>
      </p:sp>
    </p:spTree>
    <p:extLst>
      <p:ext uri="{BB962C8B-B14F-4D97-AF65-F5344CB8AC3E}">
        <p14:creationId xmlns:p14="http://schemas.microsoft.com/office/powerpoint/2010/main" val="2425943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0ED6F-2E35-0744-AD60-BBCB14E4F729}" type="datetimeFigureOut">
              <a:rPr lang="en-US" smtClean="0"/>
              <a:t>8/26/17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5B08A-BE06-7844-97F5-288F93D22C20}" type="slidenum">
              <a:rPr lang="en-US" smtClean="0"/>
              <a:t>‹#›</a:t>
            </a:fld>
            <a:endParaRPr lang="en-US"/>
          </a:p>
        </p:txBody>
      </p:sp>
    </p:spTree>
    <p:extLst>
      <p:ext uri="{BB962C8B-B14F-4D97-AF65-F5344CB8AC3E}">
        <p14:creationId xmlns:p14="http://schemas.microsoft.com/office/powerpoint/2010/main" val="21923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0ED6F-2E35-0744-AD60-BBCB14E4F729}" type="datetimeFigureOut">
              <a:rPr lang="en-US" smtClean="0"/>
              <a:t>8/26/17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5B08A-BE06-7844-97F5-288F93D22C20}" type="slidenum">
              <a:rPr lang="en-US" smtClean="0"/>
              <a:t>‹#›</a:t>
            </a:fld>
            <a:endParaRPr lang="en-US"/>
          </a:p>
        </p:txBody>
      </p:sp>
    </p:spTree>
    <p:extLst>
      <p:ext uri="{BB962C8B-B14F-4D97-AF65-F5344CB8AC3E}">
        <p14:creationId xmlns:p14="http://schemas.microsoft.com/office/powerpoint/2010/main" val="1465428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70ED6F-2E35-0744-AD60-BBCB14E4F729}" type="datetimeFigureOut">
              <a:rPr lang="en-US" smtClean="0"/>
              <a:t>8/26/17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5B08A-BE06-7844-97F5-288F93D22C20}" type="slidenum">
              <a:rPr lang="en-US" smtClean="0"/>
              <a:t>‹#›</a:t>
            </a:fld>
            <a:endParaRPr lang="en-US"/>
          </a:p>
        </p:txBody>
      </p:sp>
    </p:spTree>
    <p:extLst>
      <p:ext uri="{BB962C8B-B14F-4D97-AF65-F5344CB8AC3E}">
        <p14:creationId xmlns:p14="http://schemas.microsoft.com/office/powerpoint/2010/main" val="2207134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70ED6F-2E35-0744-AD60-BBCB14E4F729}" type="datetimeFigureOut">
              <a:rPr lang="en-US" smtClean="0"/>
              <a:t>8/26/17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D5B08A-BE06-7844-97F5-288F93D22C20}" type="slidenum">
              <a:rPr lang="en-US" smtClean="0"/>
              <a:t>‹#›</a:t>
            </a:fld>
            <a:endParaRPr lang="en-US"/>
          </a:p>
        </p:txBody>
      </p:sp>
    </p:spTree>
    <p:extLst>
      <p:ext uri="{BB962C8B-B14F-4D97-AF65-F5344CB8AC3E}">
        <p14:creationId xmlns:p14="http://schemas.microsoft.com/office/powerpoint/2010/main" val="47845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70ED6F-2E35-0744-AD60-BBCB14E4F729}" type="datetimeFigureOut">
              <a:rPr lang="en-US" smtClean="0"/>
              <a:t>8/26/17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D5B08A-BE06-7844-97F5-288F93D22C20}" type="slidenum">
              <a:rPr lang="en-US" smtClean="0"/>
              <a:t>‹#›</a:t>
            </a:fld>
            <a:endParaRPr lang="en-US"/>
          </a:p>
        </p:txBody>
      </p:sp>
    </p:spTree>
    <p:extLst>
      <p:ext uri="{BB962C8B-B14F-4D97-AF65-F5344CB8AC3E}">
        <p14:creationId xmlns:p14="http://schemas.microsoft.com/office/powerpoint/2010/main" val="3032891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70ED6F-2E35-0744-AD60-BBCB14E4F729}" type="datetimeFigureOut">
              <a:rPr lang="en-US" smtClean="0"/>
              <a:t>8/26/17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D5B08A-BE06-7844-97F5-288F93D22C20}" type="slidenum">
              <a:rPr lang="en-US" smtClean="0"/>
              <a:t>‹#›</a:t>
            </a:fld>
            <a:endParaRPr lang="en-US"/>
          </a:p>
        </p:txBody>
      </p:sp>
    </p:spTree>
    <p:extLst>
      <p:ext uri="{BB962C8B-B14F-4D97-AF65-F5344CB8AC3E}">
        <p14:creationId xmlns:p14="http://schemas.microsoft.com/office/powerpoint/2010/main" val="3923315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0ED6F-2E35-0744-AD60-BBCB14E4F729}" type="datetimeFigureOut">
              <a:rPr lang="en-US" smtClean="0"/>
              <a:t>8/26/17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D5B08A-BE06-7844-97F5-288F93D22C20}" type="slidenum">
              <a:rPr lang="en-US" smtClean="0"/>
              <a:t>‹#›</a:t>
            </a:fld>
            <a:endParaRPr lang="en-US"/>
          </a:p>
        </p:txBody>
      </p:sp>
    </p:spTree>
    <p:extLst>
      <p:ext uri="{BB962C8B-B14F-4D97-AF65-F5344CB8AC3E}">
        <p14:creationId xmlns:p14="http://schemas.microsoft.com/office/powerpoint/2010/main" val="2184039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70ED6F-2E35-0744-AD60-BBCB14E4F729}" type="datetimeFigureOut">
              <a:rPr lang="en-US" smtClean="0"/>
              <a:t>8/26/17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D5B08A-BE06-7844-97F5-288F93D22C20}" type="slidenum">
              <a:rPr lang="en-US" smtClean="0"/>
              <a:t>‹#›</a:t>
            </a:fld>
            <a:endParaRPr lang="en-US"/>
          </a:p>
        </p:txBody>
      </p:sp>
    </p:spTree>
    <p:extLst>
      <p:ext uri="{BB962C8B-B14F-4D97-AF65-F5344CB8AC3E}">
        <p14:creationId xmlns:p14="http://schemas.microsoft.com/office/powerpoint/2010/main" val="2044677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70ED6F-2E35-0744-AD60-BBCB14E4F729}" type="datetimeFigureOut">
              <a:rPr lang="en-US" smtClean="0"/>
              <a:t>8/26/17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D5B08A-BE06-7844-97F5-288F93D22C20}" type="slidenum">
              <a:rPr lang="en-US" smtClean="0"/>
              <a:t>‹#›</a:t>
            </a:fld>
            <a:endParaRPr lang="en-US"/>
          </a:p>
        </p:txBody>
      </p:sp>
    </p:spTree>
    <p:extLst>
      <p:ext uri="{BB962C8B-B14F-4D97-AF65-F5344CB8AC3E}">
        <p14:creationId xmlns:p14="http://schemas.microsoft.com/office/powerpoint/2010/main" val="2702084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0ED6F-2E35-0744-AD60-BBCB14E4F729}" type="datetimeFigureOut">
              <a:rPr lang="en-US" smtClean="0"/>
              <a:t>8/26/17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5B08A-BE06-7844-97F5-288F93D22C20}" type="slidenum">
              <a:rPr lang="en-US" smtClean="0"/>
              <a:t>‹#›</a:t>
            </a:fld>
            <a:endParaRPr lang="en-US"/>
          </a:p>
        </p:txBody>
      </p:sp>
    </p:spTree>
    <p:extLst>
      <p:ext uri="{BB962C8B-B14F-4D97-AF65-F5344CB8AC3E}">
        <p14:creationId xmlns:p14="http://schemas.microsoft.com/office/powerpoint/2010/main" val="990056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indent="0" algn="ctr" defTabSz="457200" rtl="0" eaLnBrk="1" latinLnBrk="0" hangingPunct="1">
        <a:spcBef>
          <a:spcPct val="0"/>
        </a:spcBef>
        <a:buFont typeface="Arial"/>
        <a:buNone/>
        <a:defRPr sz="4400" b="1" kern="1200">
          <a:solidFill>
            <a:schemeClr val="tx1"/>
          </a:solidFill>
          <a:latin typeface="Corbel"/>
          <a:ea typeface="+mj-ea"/>
          <a:cs typeface="Corbel"/>
        </a:defRPr>
      </a:lvl1pPr>
    </p:titleStyle>
    <p:bodyStyle>
      <a:lvl1pPr marL="0" indent="0" algn="l" defTabSz="457200" rtl="0" eaLnBrk="1" latinLnBrk="0" hangingPunct="1">
        <a:spcBef>
          <a:spcPct val="20000"/>
        </a:spcBef>
        <a:buFont typeface="Arial"/>
        <a:buNone/>
        <a:defRPr sz="3200" b="1" kern="1200">
          <a:solidFill>
            <a:schemeClr val="tx1"/>
          </a:solidFill>
          <a:latin typeface="Corbel"/>
          <a:ea typeface="+mn-ea"/>
          <a:cs typeface="Corbel"/>
        </a:defRPr>
      </a:lvl1pPr>
      <a:lvl2pPr marL="457200" indent="0" algn="l" defTabSz="457200" rtl="0" eaLnBrk="1" latinLnBrk="0" hangingPunct="1">
        <a:spcBef>
          <a:spcPct val="20000"/>
        </a:spcBef>
        <a:buFont typeface="Arial"/>
        <a:buNone/>
        <a:defRPr sz="2800" b="1" kern="1200">
          <a:solidFill>
            <a:schemeClr val="tx1"/>
          </a:solidFill>
          <a:latin typeface="Corbel"/>
          <a:ea typeface="+mn-ea"/>
          <a:cs typeface="Corbel"/>
        </a:defRPr>
      </a:lvl2pPr>
      <a:lvl3pPr marL="914400" indent="0" algn="l" defTabSz="457200" rtl="0" eaLnBrk="1" latinLnBrk="0" hangingPunct="1">
        <a:spcBef>
          <a:spcPct val="20000"/>
        </a:spcBef>
        <a:buFont typeface="Arial"/>
        <a:buNone/>
        <a:defRPr sz="2400" b="1" kern="1200">
          <a:solidFill>
            <a:schemeClr val="tx1"/>
          </a:solidFill>
          <a:latin typeface="Corbel"/>
          <a:ea typeface="+mn-ea"/>
          <a:cs typeface="Corbel"/>
        </a:defRPr>
      </a:lvl3pPr>
      <a:lvl4pPr marL="1371600" indent="0" algn="l" defTabSz="457200" rtl="0" eaLnBrk="1" latinLnBrk="0" hangingPunct="1">
        <a:spcBef>
          <a:spcPct val="20000"/>
        </a:spcBef>
        <a:buFont typeface="Arial"/>
        <a:buNone/>
        <a:defRPr sz="2000" b="1" kern="1200">
          <a:solidFill>
            <a:schemeClr val="tx1"/>
          </a:solidFill>
          <a:latin typeface="Corbel"/>
          <a:ea typeface="+mn-ea"/>
          <a:cs typeface="Corbel"/>
        </a:defRPr>
      </a:lvl4pPr>
      <a:lvl5pPr marL="1828800" indent="0" algn="l" defTabSz="457200" rtl="0" eaLnBrk="1" latinLnBrk="0" hangingPunct="1">
        <a:spcBef>
          <a:spcPct val="20000"/>
        </a:spcBef>
        <a:buFont typeface="Arial"/>
        <a:buNone/>
        <a:defRPr sz="2000" b="1"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080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Jesus Was Not Baptized</a:t>
            </a:r>
            <a:endParaRPr lang="en-US" dirty="0"/>
          </a:p>
        </p:txBody>
      </p:sp>
      <p:sp>
        <p:nvSpPr>
          <p:cNvPr id="5" name="Content Placeholder 4"/>
          <p:cNvSpPr>
            <a:spLocks noGrp="1"/>
          </p:cNvSpPr>
          <p:nvPr>
            <p:ph idx="1"/>
          </p:nvPr>
        </p:nvSpPr>
        <p:spPr/>
        <p:txBody>
          <a:bodyPr>
            <a:normAutofit/>
          </a:bodyPr>
          <a:lstStyle/>
          <a:p>
            <a:pPr>
              <a:spcBef>
                <a:spcPts val="0"/>
              </a:spcBef>
            </a:pPr>
            <a:r>
              <a:rPr lang="en-US" dirty="0"/>
              <a:t>A</a:t>
            </a:r>
            <a:r>
              <a:rPr lang="en-US" dirty="0" smtClean="0"/>
              <a:t>s </a:t>
            </a:r>
            <a:r>
              <a:rPr lang="en-US" dirty="0"/>
              <a:t>a sign of </a:t>
            </a:r>
            <a:r>
              <a:rPr lang="en-US" dirty="0" smtClean="0"/>
              <a:t>repentance nor upon a confession of </a:t>
            </a:r>
            <a:r>
              <a:rPr lang="en-US" dirty="0" smtClean="0"/>
              <a:t>sin: </a:t>
            </a:r>
            <a:r>
              <a:rPr lang="en-US" dirty="0"/>
              <a:t>Mark </a:t>
            </a:r>
            <a:r>
              <a:rPr lang="en-US" dirty="0" smtClean="0"/>
              <a:t>1.4-5; </a:t>
            </a:r>
            <a:r>
              <a:rPr lang="en-US" dirty="0"/>
              <a:t>Luke </a:t>
            </a:r>
            <a:r>
              <a:rPr lang="en-US" dirty="0" smtClean="0"/>
              <a:t>3.3; </a:t>
            </a:r>
            <a:r>
              <a:rPr lang="en-US" dirty="0" smtClean="0"/>
              <a:t>cf</a:t>
            </a:r>
            <a:r>
              <a:rPr lang="en-US" dirty="0" smtClean="0"/>
              <a:t>. Heb. 4.15; 1 Peter 2.22; 1 John 3.5</a:t>
            </a:r>
            <a:endParaRPr lang="en-US" dirty="0"/>
          </a:p>
          <a:p>
            <a:pPr>
              <a:spcBef>
                <a:spcPts val="0"/>
              </a:spcBef>
            </a:pPr>
            <a:endParaRPr lang="en-US" dirty="0"/>
          </a:p>
          <a:p>
            <a:pPr>
              <a:spcBef>
                <a:spcPts val="0"/>
              </a:spcBef>
            </a:pPr>
            <a:r>
              <a:rPr lang="en-US" dirty="0" smtClean="0"/>
              <a:t>To become </a:t>
            </a:r>
            <a:r>
              <a:rPr lang="en-US" dirty="0" smtClean="0"/>
              <a:t>deity: </a:t>
            </a:r>
            <a:r>
              <a:rPr lang="en-US" dirty="0"/>
              <a:t>Matt. 1.23; John 1.1, </a:t>
            </a:r>
            <a:r>
              <a:rPr lang="en-US" dirty="0" smtClean="0"/>
              <a:t>14</a:t>
            </a:r>
            <a:endParaRPr lang="en-US" dirty="0"/>
          </a:p>
        </p:txBody>
      </p:sp>
    </p:spTree>
    <p:extLst>
      <p:ext uri="{BB962C8B-B14F-4D97-AF65-F5344CB8AC3E}">
        <p14:creationId xmlns:p14="http://schemas.microsoft.com/office/powerpoint/2010/main" val="377656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Jesus Was Baptized</a:t>
            </a:r>
            <a:endParaRPr lang="en-US" dirty="0"/>
          </a:p>
        </p:txBody>
      </p:sp>
      <p:sp>
        <p:nvSpPr>
          <p:cNvPr id="5" name="Content Placeholder 4"/>
          <p:cNvSpPr>
            <a:spLocks noGrp="1"/>
          </p:cNvSpPr>
          <p:nvPr>
            <p:ph idx="1"/>
          </p:nvPr>
        </p:nvSpPr>
        <p:spPr>
          <a:xfrm>
            <a:off x="457200" y="1600200"/>
            <a:ext cx="8321040" cy="4525963"/>
          </a:xfrm>
        </p:spPr>
        <p:txBody>
          <a:bodyPr>
            <a:normAutofit/>
          </a:bodyPr>
          <a:lstStyle/>
          <a:p>
            <a:pPr>
              <a:spcBef>
                <a:spcPts val="0"/>
              </a:spcBef>
            </a:pPr>
            <a:r>
              <a:rPr lang="en-US" dirty="0" smtClean="0"/>
              <a:t>To </a:t>
            </a:r>
            <a:r>
              <a:rPr lang="en-US" dirty="0"/>
              <a:t>fulfill all </a:t>
            </a:r>
            <a:r>
              <a:rPr lang="en-US" dirty="0" smtClean="0"/>
              <a:t>righteousness: </a:t>
            </a:r>
            <a:r>
              <a:rPr lang="en-US" dirty="0"/>
              <a:t>Matt. </a:t>
            </a:r>
            <a:r>
              <a:rPr lang="en-US" dirty="0" smtClean="0"/>
              <a:t>3.15</a:t>
            </a:r>
            <a:endParaRPr lang="en-US" dirty="0"/>
          </a:p>
          <a:p>
            <a:pPr>
              <a:spcBef>
                <a:spcPts val="0"/>
              </a:spcBef>
            </a:pPr>
            <a:endParaRPr lang="en-US" dirty="0" smtClean="0"/>
          </a:p>
          <a:p>
            <a:pPr lvl="1">
              <a:spcBef>
                <a:spcPts val="0"/>
              </a:spcBef>
            </a:pPr>
            <a:r>
              <a:rPr lang="en-US" dirty="0" smtClean="0"/>
              <a:t>My tongue shall speak of Your word, For all Your commandments are righteousness. Psalm 119.172</a:t>
            </a:r>
            <a:endParaRPr lang="en-US" dirty="0"/>
          </a:p>
          <a:p>
            <a:pPr lvl="1">
              <a:spcBef>
                <a:spcPts val="0"/>
              </a:spcBef>
            </a:pPr>
            <a:endParaRPr lang="en-US" dirty="0" smtClean="0"/>
          </a:p>
          <a:p>
            <a:pPr lvl="1">
              <a:spcBef>
                <a:spcPts val="0"/>
              </a:spcBef>
            </a:pPr>
            <a:r>
              <a:rPr lang="en-US" dirty="0" smtClean="0"/>
              <a:t>He </a:t>
            </a:r>
            <a:r>
              <a:rPr lang="en-US" dirty="0"/>
              <a:t>viewed John’s baptism as a </a:t>
            </a:r>
            <a:r>
              <a:rPr lang="en-US" dirty="0" smtClean="0"/>
              <a:t>necessary </a:t>
            </a:r>
            <a:r>
              <a:rPr lang="en-US" dirty="0" smtClean="0"/>
              <a:t>part </a:t>
            </a:r>
            <a:r>
              <a:rPr lang="en-US" dirty="0"/>
              <a:t>of righteousness</a:t>
            </a:r>
            <a:r>
              <a:rPr lang="en-US" dirty="0" smtClean="0"/>
              <a:t>!</a:t>
            </a:r>
          </a:p>
          <a:p>
            <a:pPr lvl="1">
              <a:spcBef>
                <a:spcPts val="0"/>
              </a:spcBef>
            </a:pPr>
            <a:endParaRPr lang="en-US" dirty="0"/>
          </a:p>
          <a:p>
            <a:pPr lvl="1">
              <a:spcBef>
                <a:spcPts val="0"/>
              </a:spcBef>
            </a:pPr>
            <a:r>
              <a:rPr lang="en-US" dirty="0" smtClean="0"/>
              <a:t>He based His baptism upon the importance of </a:t>
            </a:r>
            <a:r>
              <a:rPr lang="en-US" dirty="0" smtClean="0"/>
              <a:t>obedience!</a:t>
            </a:r>
            <a:endParaRPr lang="en-US" dirty="0" smtClean="0"/>
          </a:p>
          <a:p>
            <a:pPr lvl="1">
              <a:spcBef>
                <a:spcPts val="0"/>
              </a:spcBef>
            </a:pPr>
            <a:endParaRPr lang="en-US" dirty="0"/>
          </a:p>
        </p:txBody>
      </p:sp>
    </p:spTree>
    <p:extLst>
      <p:ext uri="{BB962C8B-B14F-4D97-AF65-F5344CB8AC3E}">
        <p14:creationId xmlns:p14="http://schemas.microsoft.com/office/powerpoint/2010/main" val="85942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Jesus Was Baptized</a:t>
            </a:r>
            <a:endParaRPr lang="en-US" dirty="0"/>
          </a:p>
        </p:txBody>
      </p:sp>
      <p:sp>
        <p:nvSpPr>
          <p:cNvPr id="5" name="Content Placeholder 4"/>
          <p:cNvSpPr>
            <a:spLocks noGrp="1"/>
          </p:cNvSpPr>
          <p:nvPr>
            <p:ph idx="1"/>
          </p:nvPr>
        </p:nvSpPr>
        <p:spPr/>
        <p:txBody>
          <a:bodyPr>
            <a:normAutofit/>
          </a:bodyPr>
          <a:lstStyle/>
          <a:p>
            <a:pPr>
              <a:spcBef>
                <a:spcPts val="0"/>
              </a:spcBef>
            </a:pPr>
            <a:r>
              <a:rPr lang="en-US" dirty="0" smtClean="0"/>
              <a:t>To do the Father’s </a:t>
            </a:r>
            <a:r>
              <a:rPr lang="en-US" dirty="0" smtClean="0"/>
              <a:t>will: </a:t>
            </a:r>
            <a:r>
              <a:rPr lang="en-US" dirty="0" smtClean="0"/>
              <a:t>Luke 2.49; John 6.38; 8.29; Matt. 3.17; Phil. 2.8</a:t>
            </a:r>
          </a:p>
          <a:p>
            <a:pPr>
              <a:spcBef>
                <a:spcPts val="0"/>
              </a:spcBef>
            </a:pPr>
            <a:endParaRPr lang="en-US" dirty="0" smtClean="0"/>
          </a:p>
          <a:p>
            <a:pPr>
              <a:spcBef>
                <a:spcPts val="0"/>
              </a:spcBef>
            </a:pPr>
            <a:r>
              <a:rPr lang="en-US" dirty="0" smtClean="0"/>
              <a:t>Submission to John's baptism was an </a:t>
            </a:r>
            <a:r>
              <a:rPr lang="en-US" dirty="0" smtClean="0"/>
              <a:t>essential </a:t>
            </a:r>
            <a:r>
              <a:rPr lang="en-US" dirty="0" smtClean="0"/>
              <a:t>part in doing the Father’s will: </a:t>
            </a:r>
            <a:r>
              <a:rPr lang="en-US" dirty="0"/>
              <a:t>Luke 3.2-3; John </a:t>
            </a:r>
            <a:r>
              <a:rPr lang="en-US" dirty="0" smtClean="0"/>
              <a:t>1.33; Luke 7.29-30; Matt. 21.25</a:t>
            </a:r>
          </a:p>
        </p:txBody>
      </p:sp>
    </p:spTree>
    <p:extLst>
      <p:ext uri="{BB962C8B-B14F-4D97-AF65-F5344CB8AC3E}">
        <p14:creationId xmlns:p14="http://schemas.microsoft.com/office/powerpoint/2010/main" val="36950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Jesus Was Baptized</a:t>
            </a:r>
            <a:endParaRPr lang="en-US" dirty="0"/>
          </a:p>
        </p:txBody>
      </p:sp>
      <p:sp>
        <p:nvSpPr>
          <p:cNvPr id="5" name="Content Placeholder 4"/>
          <p:cNvSpPr>
            <a:spLocks noGrp="1"/>
          </p:cNvSpPr>
          <p:nvPr>
            <p:ph idx="1"/>
          </p:nvPr>
        </p:nvSpPr>
        <p:spPr/>
        <p:txBody>
          <a:bodyPr>
            <a:normAutofit/>
          </a:bodyPr>
          <a:lstStyle/>
          <a:p>
            <a:pPr>
              <a:spcBef>
                <a:spcPts val="0"/>
              </a:spcBef>
            </a:pPr>
            <a:r>
              <a:rPr lang="en-US" sz="3000" dirty="0" smtClean="0"/>
              <a:t>What if He had not submitted to John’s baptism?</a:t>
            </a:r>
          </a:p>
          <a:p>
            <a:pPr lvl="1">
              <a:spcBef>
                <a:spcPts val="0"/>
              </a:spcBef>
            </a:pPr>
            <a:endParaRPr lang="en-US" dirty="0" smtClean="0"/>
          </a:p>
          <a:p>
            <a:pPr lvl="1">
              <a:spcBef>
                <a:spcPts val="0"/>
              </a:spcBef>
            </a:pPr>
            <a:r>
              <a:rPr lang="en-US" dirty="0" smtClean="0"/>
              <a:t>He would have sinned and not fulfilled the </a:t>
            </a:r>
            <a:r>
              <a:rPr lang="en-US" dirty="0" smtClean="0"/>
              <a:t>purpose of </a:t>
            </a:r>
            <a:r>
              <a:rPr lang="en-US" dirty="0" smtClean="0"/>
              <a:t>God for Himself.</a:t>
            </a:r>
          </a:p>
          <a:p>
            <a:pPr lvl="1">
              <a:spcBef>
                <a:spcPts val="0"/>
              </a:spcBef>
            </a:pPr>
            <a:endParaRPr lang="en-US" dirty="0" smtClean="0"/>
          </a:p>
          <a:p>
            <a:pPr lvl="1">
              <a:spcBef>
                <a:spcPts val="0"/>
              </a:spcBef>
            </a:pPr>
            <a:r>
              <a:rPr lang="en-US" dirty="0" smtClean="0"/>
              <a:t>He not only obeyed, but obeyed despite the </a:t>
            </a:r>
            <a:r>
              <a:rPr lang="en-US" dirty="0" smtClean="0"/>
              <a:t>inconvenience: </a:t>
            </a:r>
            <a:r>
              <a:rPr lang="en-US" dirty="0" smtClean="0"/>
              <a:t>Matt. 3.1, 13</a:t>
            </a:r>
          </a:p>
          <a:p>
            <a:pPr>
              <a:spcBef>
                <a:spcPts val="0"/>
              </a:spcBef>
            </a:pPr>
            <a:endParaRPr lang="en-US" dirty="0"/>
          </a:p>
        </p:txBody>
      </p:sp>
    </p:spTree>
    <p:extLst>
      <p:ext uri="{BB962C8B-B14F-4D97-AF65-F5344CB8AC3E}">
        <p14:creationId xmlns:p14="http://schemas.microsoft.com/office/powerpoint/2010/main" val="58515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Jesus Was Baptized</a:t>
            </a:r>
            <a:endParaRPr lang="en-US" dirty="0"/>
          </a:p>
        </p:txBody>
      </p:sp>
      <p:sp>
        <p:nvSpPr>
          <p:cNvPr id="5" name="Content Placeholder 4"/>
          <p:cNvSpPr>
            <a:spLocks noGrp="1"/>
          </p:cNvSpPr>
          <p:nvPr>
            <p:ph idx="1"/>
          </p:nvPr>
        </p:nvSpPr>
        <p:spPr/>
        <p:txBody>
          <a:bodyPr>
            <a:normAutofit/>
          </a:bodyPr>
          <a:lstStyle/>
          <a:p>
            <a:pPr>
              <a:spcBef>
                <a:spcPts val="0"/>
              </a:spcBef>
            </a:pPr>
            <a:r>
              <a:rPr lang="en-US" sz="3000" dirty="0" smtClean="0"/>
              <a:t>To serve as a </a:t>
            </a:r>
            <a:r>
              <a:rPr lang="en-US" sz="3000" dirty="0" smtClean="0"/>
              <a:t>sign to </a:t>
            </a:r>
            <a:r>
              <a:rPr lang="en-US" sz="3000" dirty="0" smtClean="0"/>
              <a:t>John: John 1.29-34</a:t>
            </a:r>
          </a:p>
          <a:p>
            <a:pPr>
              <a:spcBef>
                <a:spcPts val="0"/>
              </a:spcBef>
            </a:pPr>
            <a:endParaRPr lang="en-US" sz="3000" dirty="0" smtClean="0"/>
          </a:p>
          <a:p>
            <a:pPr>
              <a:spcBef>
                <a:spcPts val="0"/>
              </a:spcBef>
            </a:pPr>
            <a:r>
              <a:rPr lang="en-US" sz="3000" dirty="0" smtClean="0"/>
              <a:t>To </a:t>
            </a:r>
            <a:r>
              <a:rPr lang="en-US" sz="3000" dirty="0" smtClean="0"/>
              <a:t>manifest Himself </a:t>
            </a:r>
            <a:r>
              <a:rPr lang="en-US" sz="3000" dirty="0" smtClean="0"/>
              <a:t>to Israel: John 1.31; </a:t>
            </a:r>
            <a:r>
              <a:rPr lang="en-US" sz="2600" dirty="0" smtClean="0"/>
              <a:t>Matt. 3.16-17; Isaiah 42.1; 61.1-2; Luke 4.18; Deut. 18.15-22</a:t>
            </a:r>
          </a:p>
          <a:p>
            <a:pPr>
              <a:spcBef>
                <a:spcPts val="0"/>
              </a:spcBef>
            </a:pPr>
            <a:endParaRPr lang="en-US" sz="2600" dirty="0"/>
          </a:p>
          <a:p>
            <a:r>
              <a:rPr lang="en-US" sz="2800" dirty="0"/>
              <a:t>To enter His </a:t>
            </a:r>
            <a:r>
              <a:rPr lang="en-US" sz="2800" dirty="0" smtClean="0"/>
              <a:t>ministry: </a:t>
            </a:r>
            <a:r>
              <a:rPr lang="en-US" sz="2800" dirty="0" smtClean="0"/>
              <a:t>Matt</a:t>
            </a:r>
            <a:r>
              <a:rPr lang="en-US" sz="2800" dirty="0"/>
              <a:t>. 4.17; Acts </a:t>
            </a:r>
            <a:r>
              <a:rPr lang="en-US" sz="2800" dirty="0" smtClean="0"/>
              <a:t>10.38</a:t>
            </a:r>
          </a:p>
        </p:txBody>
      </p:sp>
    </p:spTree>
    <p:extLst>
      <p:ext uri="{BB962C8B-B14F-4D97-AF65-F5344CB8AC3E}">
        <p14:creationId xmlns:p14="http://schemas.microsoft.com/office/powerpoint/2010/main" val="53776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Jesus Was Baptized</a:t>
            </a:r>
            <a:endParaRPr lang="en-US" dirty="0"/>
          </a:p>
        </p:txBody>
      </p:sp>
      <p:sp>
        <p:nvSpPr>
          <p:cNvPr id="5" name="Content Placeholder 4"/>
          <p:cNvSpPr>
            <a:spLocks noGrp="1"/>
          </p:cNvSpPr>
          <p:nvPr>
            <p:ph idx="1"/>
          </p:nvPr>
        </p:nvSpPr>
        <p:spPr/>
        <p:txBody>
          <a:bodyPr>
            <a:normAutofit/>
          </a:bodyPr>
          <a:lstStyle/>
          <a:p>
            <a:pPr>
              <a:spcBef>
                <a:spcPts val="0"/>
              </a:spcBef>
            </a:pPr>
            <a:r>
              <a:rPr lang="en-US" sz="2800" dirty="0" smtClean="0"/>
              <a:t>To set the </a:t>
            </a:r>
            <a:r>
              <a:rPr lang="en-US" sz="2800" dirty="0" smtClean="0"/>
              <a:t>record straight</a:t>
            </a:r>
            <a:r>
              <a:rPr lang="en-US" sz="2800" dirty="0" smtClean="0"/>
              <a:t>:</a:t>
            </a:r>
          </a:p>
          <a:p>
            <a:pPr>
              <a:spcBef>
                <a:spcPts val="0"/>
              </a:spcBef>
            </a:pPr>
            <a:endParaRPr lang="en-US" sz="2800" dirty="0" smtClean="0"/>
          </a:p>
          <a:p>
            <a:pPr lvl="1">
              <a:spcBef>
                <a:spcPts val="0"/>
              </a:spcBef>
            </a:pPr>
            <a:r>
              <a:rPr lang="en-US" sz="2400" dirty="0" smtClean="0"/>
              <a:t>Baptism is </a:t>
            </a:r>
            <a:r>
              <a:rPr lang="en-US" sz="2400" dirty="0" smtClean="0"/>
              <a:t>immersion!</a:t>
            </a:r>
            <a:endParaRPr lang="en-US" sz="2400" dirty="0" smtClean="0"/>
          </a:p>
          <a:p>
            <a:pPr lvl="1">
              <a:spcBef>
                <a:spcPts val="0"/>
              </a:spcBef>
            </a:pPr>
            <a:endParaRPr lang="en-US" sz="2400" dirty="0"/>
          </a:p>
          <a:p>
            <a:pPr lvl="1">
              <a:spcBef>
                <a:spcPts val="0"/>
              </a:spcBef>
            </a:pPr>
            <a:r>
              <a:rPr lang="en-US" sz="2400" dirty="0" smtClean="0"/>
              <a:t>Sprinkling or pouring water is in direct opposition to how our Lord was baptized and what His baptism </a:t>
            </a:r>
            <a:r>
              <a:rPr lang="en-US" sz="2400" dirty="0" smtClean="0"/>
              <a:t>looked forward </a:t>
            </a:r>
            <a:r>
              <a:rPr lang="en-US" sz="2400" dirty="0" smtClean="0"/>
              <a:t>to: His death, burial and resurrection! 1 Cor. 15.1-4; Rom. 6.3-5; Col. 2.12</a:t>
            </a:r>
          </a:p>
        </p:txBody>
      </p:sp>
    </p:spTree>
    <p:extLst>
      <p:ext uri="{BB962C8B-B14F-4D97-AF65-F5344CB8AC3E}">
        <p14:creationId xmlns:p14="http://schemas.microsoft.com/office/powerpoint/2010/main" val="268187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329" y="394180"/>
            <a:ext cx="8535343" cy="6463820"/>
          </a:xfrm>
        </p:spPr>
        <p:txBody>
          <a:bodyPr>
            <a:normAutofit fontScale="85000" lnSpcReduction="20000"/>
          </a:bodyPr>
          <a:lstStyle/>
          <a:p>
            <a:pPr algn="ctr">
              <a:spcBef>
                <a:spcPts val="0"/>
              </a:spcBef>
            </a:pPr>
            <a:r>
              <a:rPr lang="en-US" sz="3800" dirty="0"/>
              <a:t>And they came to John and said to him, “Rabbi, he who was with you across the Jordan, to whom you bore witness—look, he is baptizing, and all are going to him.</a:t>
            </a:r>
            <a:r>
              <a:rPr lang="en-US" sz="3800" dirty="0" smtClean="0"/>
              <a:t>”</a:t>
            </a:r>
            <a:r>
              <a:rPr lang="en-US" sz="3800" dirty="0"/>
              <a:t> John answered, “A person cannot receive even one thing unless it is given him from heaven</a:t>
            </a:r>
            <a:r>
              <a:rPr lang="en-US" sz="3800" dirty="0" smtClean="0"/>
              <a:t>.</a:t>
            </a:r>
            <a:r>
              <a:rPr lang="en-US" sz="3800" dirty="0"/>
              <a:t> You yourselves bear me witness, that I said, ‘I am not the Christ, but I have been sent before him.</a:t>
            </a:r>
            <a:r>
              <a:rPr lang="en-US" sz="3800" dirty="0" smtClean="0"/>
              <a:t>’</a:t>
            </a:r>
            <a:r>
              <a:rPr lang="en-US" sz="3800" dirty="0"/>
              <a:t> The one who has the bride is the bridegroom. The friend of the bridegroom, who stands and hears him, rejoices greatly at the bridegroom's voice. Therefore this joy of mine is now complete. </a:t>
            </a:r>
            <a:r>
              <a:rPr lang="en-US" sz="3800" dirty="0" smtClean="0"/>
              <a:t>He </a:t>
            </a:r>
            <a:r>
              <a:rPr lang="en-US" sz="3800" dirty="0"/>
              <a:t>must increase, but I must decrease.</a:t>
            </a:r>
            <a:r>
              <a:rPr lang="en-US" sz="3800" dirty="0" smtClean="0"/>
              <a:t>”</a:t>
            </a:r>
          </a:p>
          <a:p>
            <a:pPr algn="ctr">
              <a:spcBef>
                <a:spcPts val="0"/>
              </a:spcBef>
            </a:pPr>
            <a:endParaRPr lang="en-US" sz="3600" dirty="0"/>
          </a:p>
          <a:p>
            <a:pPr algn="ctr">
              <a:spcBef>
                <a:spcPts val="0"/>
              </a:spcBef>
            </a:pPr>
            <a:r>
              <a:rPr lang="en-US" sz="3800" dirty="0" smtClean="0"/>
              <a:t>John </a:t>
            </a:r>
            <a:r>
              <a:rPr lang="en-US" sz="3800" dirty="0"/>
              <a:t>3.26-</a:t>
            </a:r>
            <a:r>
              <a:rPr lang="en-US" sz="3800" dirty="0" smtClean="0"/>
              <a:t>30</a:t>
            </a:r>
            <a:endParaRPr lang="en-US" sz="3800" dirty="0"/>
          </a:p>
        </p:txBody>
      </p:sp>
    </p:spTree>
    <p:extLst>
      <p:ext uri="{BB962C8B-B14F-4D97-AF65-F5344CB8AC3E}">
        <p14:creationId xmlns:p14="http://schemas.microsoft.com/office/powerpoint/2010/main" val="3632082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8736"/>
            <a:ext cx="8229600" cy="6113925"/>
          </a:xfrm>
        </p:spPr>
        <p:txBody>
          <a:bodyPr>
            <a:normAutofit/>
          </a:bodyPr>
          <a:lstStyle/>
          <a:p>
            <a:pPr marL="0" indent="0" algn="ctr">
              <a:spcBef>
                <a:spcPts val="0"/>
              </a:spcBef>
              <a:buNone/>
            </a:pPr>
            <a:r>
              <a:rPr lang="en-US" sz="3500" b="1" dirty="0" smtClean="0"/>
              <a:t>In those days Jesus came from Nazareth of Galilee and was baptized by John in the Jordan. And when he came up out of the water, immediately he saw the heavens being torn open and the Spirit descending on him like a dove. And a voice came from heaven, “You are my beloved Son; with you I am well pleased.”</a:t>
            </a:r>
          </a:p>
          <a:p>
            <a:pPr marL="0" indent="0" algn="ctr">
              <a:spcBef>
                <a:spcPts val="0"/>
              </a:spcBef>
              <a:buNone/>
            </a:pPr>
            <a:endParaRPr lang="en-US" sz="3600" dirty="0"/>
          </a:p>
          <a:p>
            <a:pPr marL="0" indent="0" algn="ctr">
              <a:spcBef>
                <a:spcPts val="0"/>
              </a:spcBef>
              <a:buNone/>
            </a:pPr>
            <a:r>
              <a:rPr lang="en-US" sz="3600" b="1" dirty="0" smtClean="0"/>
              <a:t>Mark 1.9-11</a:t>
            </a:r>
            <a:endParaRPr lang="en-US" sz="3600" b="1" dirty="0"/>
          </a:p>
        </p:txBody>
      </p:sp>
    </p:spTree>
    <p:extLst>
      <p:ext uri="{BB962C8B-B14F-4D97-AF65-F5344CB8AC3E}">
        <p14:creationId xmlns:p14="http://schemas.microsoft.com/office/powerpoint/2010/main" val="1520690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8736"/>
            <a:ext cx="8229600" cy="6113925"/>
          </a:xfrm>
        </p:spPr>
        <p:txBody>
          <a:bodyPr>
            <a:normAutofit/>
          </a:bodyPr>
          <a:lstStyle/>
          <a:p>
            <a:pPr algn="ctr">
              <a:spcBef>
                <a:spcPts val="0"/>
              </a:spcBef>
            </a:pPr>
            <a:r>
              <a:rPr lang="en-US" sz="3500" dirty="0"/>
              <a:t>Now when all the people were baptized, and when Jesus also had been baptized and was praying, the heavens were opened, and the Holy Spirit descended on him in bodily form, like a dove; and a voice came from heaven, “You are my beloved Son; with you I am well pleased.”</a:t>
            </a:r>
          </a:p>
          <a:p>
            <a:pPr marL="0" indent="0" algn="ctr">
              <a:spcBef>
                <a:spcPts val="0"/>
              </a:spcBef>
              <a:buNone/>
            </a:pPr>
            <a:endParaRPr lang="en-US" sz="3600" dirty="0"/>
          </a:p>
          <a:p>
            <a:pPr marL="0" indent="0" algn="ctr">
              <a:spcBef>
                <a:spcPts val="0"/>
              </a:spcBef>
              <a:buNone/>
            </a:pPr>
            <a:r>
              <a:rPr lang="en-US" sz="3600" b="1" dirty="0" smtClean="0"/>
              <a:t>Luke 3.21-22</a:t>
            </a:r>
            <a:endParaRPr lang="en-US" sz="3600" b="1" dirty="0"/>
          </a:p>
        </p:txBody>
      </p:sp>
    </p:spTree>
    <p:extLst>
      <p:ext uri="{BB962C8B-B14F-4D97-AF65-F5344CB8AC3E}">
        <p14:creationId xmlns:p14="http://schemas.microsoft.com/office/powerpoint/2010/main" val="1958094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8736"/>
            <a:ext cx="8229600" cy="6113925"/>
          </a:xfrm>
        </p:spPr>
        <p:txBody>
          <a:bodyPr>
            <a:normAutofit/>
          </a:bodyPr>
          <a:lstStyle/>
          <a:p>
            <a:pPr algn="ctr">
              <a:spcBef>
                <a:spcPts val="0"/>
              </a:spcBef>
            </a:pPr>
            <a:r>
              <a:rPr lang="en-US" sz="3600" dirty="0" smtClean="0"/>
              <a:t>The </a:t>
            </a:r>
            <a:r>
              <a:rPr lang="en-US" sz="3600" dirty="0"/>
              <a:t>next day he saw Jesus coming toward him, and said, “Behold, the Lamb of God, who takes away the sin of the world</a:t>
            </a:r>
            <a:r>
              <a:rPr lang="en-US" sz="3600" dirty="0" smtClean="0"/>
              <a:t>! This </a:t>
            </a:r>
            <a:r>
              <a:rPr lang="en-US" sz="3600" dirty="0"/>
              <a:t>is he of whom I said, ‘After me comes a man who ranks before me, because he was before me.</a:t>
            </a:r>
            <a:r>
              <a:rPr lang="en-US" sz="3600" dirty="0" smtClean="0"/>
              <a:t>’ I </a:t>
            </a:r>
            <a:r>
              <a:rPr lang="en-US" sz="3600" dirty="0"/>
              <a:t>myself did not know him, but for this purpose I came baptizing with water, that he might be revealed to Israel.</a:t>
            </a:r>
            <a:r>
              <a:rPr lang="en-US" sz="3600" dirty="0" smtClean="0"/>
              <a:t>”</a:t>
            </a:r>
          </a:p>
        </p:txBody>
      </p:sp>
    </p:spTree>
    <p:extLst>
      <p:ext uri="{BB962C8B-B14F-4D97-AF65-F5344CB8AC3E}">
        <p14:creationId xmlns:p14="http://schemas.microsoft.com/office/powerpoint/2010/main" val="4071383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8736"/>
            <a:ext cx="8229600" cy="6113925"/>
          </a:xfrm>
        </p:spPr>
        <p:txBody>
          <a:bodyPr>
            <a:normAutofit lnSpcReduction="10000"/>
          </a:bodyPr>
          <a:lstStyle/>
          <a:p>
            <a:pPr algn="ctr">
              <a:spcBef>
                <a:spcPts val="0"/>
              </a:spcBef>
            </a:pPr>
            <a:r>
              <a:rPr lang="en-US" sz="3600" dirty="0"/>
              <a:t>And John bore witness: “I saw the Spirit descend from heaven like a dove, and it remained on him. </a:t>
            </a:r>
            <a:r>
              <a:rPr lang="en-US" sz="3600" dirty="0" smtClean="0"/>
              <a:t>I </a:t>
            </a:r>
            <a:r>
              <a:rPr lang="en-US" sz="3600" dirty="0"/>
              <a:t>myself did not know him, but he who sent me to baptize with water said to me, ‘He on whom you see the Spirit descend and remain, this is he who baptizes with the Holy Spirit.</a:t>
            </a:r>
            <a:r>
              <a:rPr lang="en-US" sz="3600" dirty="0" smtClean="0"/>
              <a:t>’ And </a:t>
            </a:r>
            <a:r>
              <a:rPr lang="en-US" sz="3600" dirty="0"/>
              <a:t>I have seen and have borne witness that this is the Son of God.</a:t>
            </a:r>
            <a:r>
              <a:rPr lang="en-US" sz="3600" dirty="0" smtClean="0"/>
              <a:t>”</a:t>
            </a:r>
          </a:p>
          <a:p>
            <a:pPr algn="ctr">
              <a:spcBef>
                <a:spcPts val="0"/>
              </a:spcBef>
            </a:pPr>
            <a:endParaRPr lang="en-US" sz="3600" dirty="0"/>
          </a:p>
          <a:p>
            <a:pPr algn="ctr">
              <a:spcBef>
                <a:spcPts val="0"/>
              </a:spcBef>
            </a:pPr>
            <a:r>
              <a:rPr lang="en-US" sz="3600" dirty="0" smtClean="0"/>
              <a:t>John 1.29-34</a:t>
            </a:r>
            <a:endParaRPr lang="en-US" sz="3600" dirty="0"/>
          </a:p>
        </p:txBody>
      </p:sp>
    </p:spTree>
    <p:extLst>
      <p:ext uri="{BB962C8B-B14F-4D97-AF65-F5344CB8AC3E}">
        <p14:creationId xmlns:p14="http://schemas.microsoft.com/office/powerpoint/2010/main" val="3819826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8736"/>
            <a:ext cx="8229600" cy="6113925"/>
          </a:xfrm>
        </p:spPr>
        <p:txBody>
          <a:bodyPr>
            <a:normAutofit/>
          </a:bodyPr>
          <a:lstStyle/>
          <a:p>
            <a:pPr algn="ctr">
              <a:spcBef>
                <a:spcPts val="0"/>
              </a:spcBef>
            </a:pPr>
            <a:r>
              <a:rPr lang="en-US" sz="3600" dirty="0"/>
              <a:t>In those days John the Baptist came preaching in the wilderness of Judea</a:t>
            </a:r>
            <a:r>
              <a:rPr lang="en-US" sz="3600" dirty="0" smtClean="0"/>
              <a:t>, “</a:t>
            </a:r>
            <a:r>
              <a:rPr lang="en-US" sz="3600" dirty="0"/>
              <a:t>Repent, for the kingdom of heaven is at hand.</a:t>
            </a:r>
            <a:r>
              <a:rPr lang="en-US" sz="3600" dirty="0" smtClean="0"/>
              <a:t>” For </a:t>
            </a:r>
            <a:r>
              <a:rPr lang="en-US" sz="3600" dirty="0"/>
              <a:t>this is he who was spoken of by the prophet Isaiah when he said</a:t>
            </a:r>
            <a:r>
              <a:rPr lang="en-US" sz="3600" dirty="0" smtClean="0"/>
              <a:t>, “</a:t>
            </a:r>
            <a:r>
              <a:rPr lang="en-US" sz="3600" dirty="0"/>
              <a:t>The voice of one crying in the wilderness</a:t>
            </a:r>
            <a:r>
              <a:rPr lang="en-US" sz="3600" dirty="0" smtClean="0"/>
              <a:t>: ‘Prepare </a:t>
            </a:r>
            <a:r>
              <a:rPr lang="en-US" sz="3600" dirty="0"/>
              <a:t>the way of the Lord</a:t>
            </a:r>
            <a:r>
              <a:rPr lang="en-US" sz="3600" dirty="0" smtClean="0"/>
              <a:t>; make </a:t>
            </a:r>
            <a:r>
              <a:rPr lang="en-US" sz="3600" dirty="0"/>
              <a:t>his paths straight.’</a:t>
            </a:r>
            <a:r>
              <a:rPr lang="en-US" sz="3600" dirty="0" smtClean="0"/>
              <a:t>”</a:t>
            </a:r>
            <a:endParaRPr lang="en-US" sz="3600" dirty="0"/>
          </a:p>
        </p:txBody>
      </p:sp>
    </p:spTree>
    <p:extLst>
      <p:ext uri="{BB962C8B-B14F-4D97-AF65-F5344CB8AC3E}">
        <p14:creationId xmlns:p14="http://schemas.microsoft.com/office/powerpoint/2010/main" val="3868251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8736"/>
            <a:ext cx="8229600" cy="6113925"/>
          </a:xfrm>
        </p:spPr>
        <p:txBody>
          <a:bodyPr>
            <a:normAutofit/>
          </a:bodyPr>
          <a:lstStyle/>
          <a:p>
            <a:pPr algn="ctr">
              <a:spcBef>
                <a:spcPts val="0"/>
              </a:spcBef>
            </a:pPr>
            <a:r>
              <a:rPr lang="en-US" sz="3600" dirty="0" smtClean="0"/>
              <a:t>Now John wore a garment of camel's hair and a leather belt around his waist, and his food was locusts and wild honey. Then Jerusalem and all Judea and all the region about the Jordan were going out to him, and they were baptized by him in the river Jordan, confessing their sins</a:t>
            </a:r>
            <a:r>
              <a:rPr lang="is-IS" sz="3600" dirty="0" smtClean="0"/>
              <a:t>…</a:t>
            </a:r>
            <a:endParaRPr lang="en-US" sz="3600" dirty="0" smtClean="0"/>
          </a:p>
        </p:txBody>
      </p:sp>
    </p:spTree>
    <p:extLst>
      <p:ext uri="{BB962C8B-B14F-4D97-AF65-F5344CB8AC3E}">
        <p14:creationId xmlns:p14="http://schemas.microsoft.com/office/powerpoint/2010/main" val="3159539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8736"/>
            <a:ext cx="8229600" cy="6113925"/>
          </a:xfrm>
        </p:spPr>
        <p:txBody>
          <a:bodyPr>
            <a:normAutofit lnSpcReduction="10000"/>
          </a:bodyPr>
          <a:lstStyle/>
          <a:p>
            <a:pPr algn="ctr">
              <a:spcBef>
                <a:spcPts val="0"/>
              </a:spcBef>
            </a:pPr>
            <a:r>
              <a:rPr lang="is-IS" sz="3600" dirty="0" smtClean="0"/>
              <a:t>…</a:t>
            </a:r>
            <a:r>
              <a:rPr lang="en-US" sz="3600" dirty="0" smtClean="0"/>
              <a:t>“I baptize you with water for repentance, but he who is coming after me is mightier than I, whose sandals I am not worthy to carry. He will baptize you with the Holy Spirit and fire. His winnowing fork is in his hand, and he will clear his threshing floor and gather his wheat into the barn, but the chaff he will burn with unquenchable fire.” Then Jesus came from Galilee to the Jordan to John, to be baptized by him.</a:t>
            </a:r>
          </a:p>
        </p:txBody>
      </p:sp>
    </p:spTree>
    <p:extLst>
      <p:ext uri="{BB962C8B-B14F-4D97-AF65-F5344CB8AC3E}">
        <p14:creationId xmlns:p14="http://schemas.microsoft.com/office/powerpoint/2010/main" val="1242849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8736"/>
            <a:ext cx="8229600" cy="6113925"/>
          </a:xfrm>
        </p:spPr>
        <p:txBody>
          <a:bodyPr>
            <a:normAutofit fontScale="92500" lnSpcReduction="20000"/>
          </a:bodyPr>
          <a:lstStyle/>
          <a:p>
            <a:pPr algn="ctr">
              <a:spcBef>
                <a:spcPts val="0"/>
              </a:spcBef>
            </a:pPr>
            <a:r>
              <a:rPr lang="en-US" sz="3600" dirty="0" smtClean="0"/>
              <a:t>John would have prevented him, saying, “I need to be baptized by you, and do you come to me?” But Jesus answered him, “Let it be so now, for thus it is fitting for us to fulfill all righteousness.” Then he consented. And when Jesus was baptized, immediately he went up from the water, and behold, the heavens were opened to him, and he saw the Spirit of God descending like a dove and coming to rest on him; and behold, a voice from heaven said, “This is my beloved Son, with whom I am well pleased.”</a:t>
            </a:r>
          </a:p>
          <a:p>
            <a:pPr algn="ctr">
              <a:spcBef>
                <a:spcPts val="0"/>
              </a:spcBef>
            </a:pPr>
            <a:endParaRPr lang="en-US" sz="3600" dirty="0"/>
          </a:p>
          <a:p>
            <a:pPr algn="ctr">
              <a:spcBef>
                <a:spcPts val="0"/>
              </a:spcBef>
            </a:pPr>
            <a:r>
              <a:rPr lang="en-US" sz="3600" dirty="0" smtClean="0"/>
              <a:t>Matthew 3.1-17</a:t>
            </a:r>
            <a:endParaRPr lang="en-US" sz="3600" dirty="0"/>
          </a:p>
        </p:txBody>
      </p:sp>
    </p:spTree>
    <p:extLst>
      <p:ext uri="{BB962C8B-B14F-4D97-AF65-F5344CB8AC3E}">
        <p14:creationId xmlns:p14="http://schemas.microsoft.com/office/powerpoint/2010/main" val="3869249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8807</TotalTime>
  <Words>943</Words>
  <Application>Microsoft Macintosh PowerPoint</Application>
  <PresentationFormat>On-screen Show (4:3)</PresentationFormat>
  <Paragraphs>53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Corbel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Jesus Was Not Baptized</vt:lpstr>
      <vt:lpstr>Jesus Was Baptized</vt:lpstr>
      <vt:lpstr>Jesus Was Baptized</vt:lpstr>
      <vt:lpstr>Jesus Was Baptized</vt:lpstr>
      <vt:lpstr>Jesus Was Baptized</vt:lpstr>
      <vt:lpstr>Jesus Was Baptized</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73</cp:revision>
  <dcterms:created xsi:type="dcterms:W3CDTF">2016-02-12T19:01:13Z</dcterms:created>
  <dcterms:modified xsi:type="dcterms:W3CDTF">2017-08-27T20:25:50Z</dcterms:modified>
</cp:coreProperties>
</file>