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8"/>
    <p:restoredTop sz="94684"/>
  </p:normalViewPr>
  <p:slideViewPr>
    <p:cSldViewPr snapToGrid="0" snapToObjects="1" showGuides="1">
      <p:cViewPr varScale="1">
        <p:scale>
          <a:sx n="93" d="100"/>
          <a:sy n="93" d="100"/>
        </p:scale>
        <p:origin x="2032" y="208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D236-90A0-9646-86F6-0BA858DA212D}" type="datetimeFigureOut">
              <a:rPr lang="en-US" smtClean="0"/>
              <a:t>7/22/17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037CE-8693-9248-A05D-E89CFDD8C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6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37CE-8693-9248-A05D-E89CFDD8C7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14E2-7E5A-BE45-BB03-F4A0E4F0DA2A}" type="datetimeFigureOut">
              <a:rPr lang="en-US" smtClean="0"/>
              <a:t>7/22/17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76DD-B18E-5242-B2EA-03A2B29DF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14E2-7E5A-BE45-BB03-F4A0E4F0DA2A}" type="datetimeFigureOut">
              <a:rPr lang="en-US" smtClean="0"/>
              <a:t>7/22/17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76DD-B18E-5242-B2EA-03A2B29DF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14E2-7E5A-BE45-BB03-F4A0E4F0DA2A}" type="datetimeFigureOut">
              <a:rPr lang="en-US" smtClean="0"/>
              <a:t>7/22/17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76DD-B18E-5242-B2EA-03A2B29DF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718314E2-7E5A-BE45-BB03-F4A0E4F0DA2A}" type="datetimeFigureOut">
              <a:rPr lang="en-US" smtClean="0"/>
              <a:pPr/>
              <a:t>7/22/17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76DD-B18E-5242-B2EA-03A2B29DF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14E2-7E5A-BE45-BB03-F4A0E4F0DA2A}" type="datetimeFigureOut">
              <a:rPr lang="en-US" smtClean="0"/>
              <a:t>7/22/17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76DD-B18E-5242-B2EA-03A2B29DF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14E2-7E5A-BE45-BB03-F4A0E4F0DA2A}" type="datetimeFigureOut">
              <a:rPr lang="en-US" smtClean="0"/>
              <a:t>7/22/17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76DD-B18E-5242-B2EA-03A2B29DF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14E2-7E5A-BE45-BB03-F4A0E4F0DA2A}" type="datetimeFigureOut">
              <a:rPr lang="en-US" smtClean="0"/>
              <a:t>7/22/17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76DD-B18E-5242-B2EA-03A2B29DF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14E2-7E5A-BE45-BB03-F4A0E4F0DA2A}" type="datetimeFigureOut">
              <a:rPr lang="en-US" smtClean="0"/>
              <a:t>7/22/17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76DD-B18E-5242-B2EA-03A2B29DF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14E2-7E5A-BE45-BB03-F4A0E4F0DA2A}" type="datetimeFigureOut">
              <a:rPr lang="en-US" smtClean="0"/>
              <a:t>7/22/17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76DD-B18E-5242-B2EA-03A2B29DF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14E2-7E5A-BE45-BB03-F4A0E4F0DA2A}" type="datetimeFigureOut">
              <a:rPr lang="en-US" smtClean="0"/>
              <a:t>7/22/17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76DD-B18E-5242-B2EA-03A2B29DF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14E2-7E5A-BE45-BB03-F4A0E4F0DA2A}" type="datetimeFigureOut">
              <a:rPr lang="en-US" smtClean="0"/>
              <a:t>7/22/17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76DD-B18E-5242-B2EA-03A2B29DF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314E2-7E5A-BE45-BB03-F4A0E4F0DA2A}" type="datetimeFigureOut">
              <a:rPr lang="en-US" smtClean="0"/>
              <a:t>7/22/17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76DD-B18E-5242-B2EA-03A2B29DF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8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7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Was Paul Given a Thorn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7189"/>
            <a:ext cx="78867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keep him from becoming CONCEITED: 12.7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Lord saw VALUE in leaving the thorn!</a:t>
            </a:r>
          </a:p>
          <a:p>
            <a:endParaRPr lang="en-US" dirty="0" smtClean="0"/>
          </a:p>
          <a:p>
            <a:r>
              <a:rPr lang="en-US" dirty="0" smtClean="0"/>
              <a:t>God </a:t>
            </a:r>
            <a:r>
              <a:rPr lang="en-US" dirty="0"/>
              <a:t>wanted to humble Paul so that He </a:t>
            </a:r>
            <a:r>
              <a:rPr lang="en-US" dirty="0" smtClean="0"/>
              <a:t>could EXALT </a:t>
            </a:r>
            <a:r>
              <a:rPr lang="en-US" dirty="0"/>
              <a:t>him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53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Did Paul Learn from His Thorn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16586" cy="4351338"/>
          </a:xfrm>
          <a:noFill/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his suffering was an ANTIDOTE for pride: 12.7</a:t>
            </a:r>
          </a:p>
          <a:p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God’s grace was SUFFICIENT for him: 12.9</a:t>
            </a:r>
          </a:p>
          <a:p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God ANSWERED his prayers with </a:t>
            </a:r>
            <a:r>
              <a:rPr lang="en-US" dirty="0" smtClean="0"/>
              <a:t>what </a:t>
            </a:r>
            <a:r>
              <a:rPr lang="en-US" dirty="0"/>
              <a:t>he NEEDED: </a:t>
            </a:r>
            <a:r>
              <a:rPr lang="en-US" dirty="0" smtClean="0"/>
              <a:t>12.8-10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0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Did Paul Learn from His Thorn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53350" cy="4351338"/>
          </a:xfrm>
        </p:spPr>
        <p:txBody>
          <a:bodyPr>
            <a:normAutofit/>
          </a:bodyPr>
          <a:lstStyle/>
          <a:p>
            <a:endParaRPr lang="en-US" smtClean="0"/>
          </a:p>
          <a:p>
            <a:r>
              <a:rPr lang="en-US" dirty="0" smtClean="0"/>
              <a:t>That </a:t>
            </a:r>
            <a:r>
              <a:rPr lang="en-US" dirty="0"/>
              <a:t>he was forced to depend fully on God – this is how God’s power was made PERFECT in Paul’s WEAKNESS.</a:t>
            </a:r>
          </a:p>
          <a:p>
            <a:endParaRPr lang="en-US" dirty="0"/>
          </a:p>
          <a:p>
            <a:r>
              <a:rPr lang="en-US" dirty="0"/>
              <a:t>That no matter his SITUATION, he could be content, find strength, joy, and peace in Christ: 12.9-10; cf. 2 Cor. 4.16-18; Phil. </a:t>
            </a:r>
            <a:r>
              <a:rPr lang="en-US" dirty="0" smtClean="0"/>
              <a:t>4.11-13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Did Paul Learn from His Thorn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13568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he could BOAST in his weakness: </a:t>
            </a:r>
            <a:r>
              <a:rPr lang="en-US" dirty="0" smtClean="0"/>
              <a:t>12.5</a:t>
            </a:r>
            <a:r>
              <a:rPr lang="en-US" dirty="0"/>
              <a:t>, 9</a:t>
            </a:r>
          </a:p>
          <a:p>
            <a:r>
              <a:rPr lang="en-US" dirty="0"/>
              <a:t> </a:t>
            </a:r>
          </a:p>
          <a:p>
            <a:pPr lvl="1"/>
            <a:r>
              <a:rPr lang="en-US" dirty="0"/>
              <a:t>Because His weaknesses kept his pride in CHECK!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he trusted in God’s PROMISES: Heb. 13.5-6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he wanted to GLORIFY </a:t>
            </a:r>
            <a:r>
              <a:rPr lang="en-US" dirty="0" smtClean="0"/>
              <a:t>Christ: 12.10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Does God Allow Thorns in Our Lives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r>
              <a:rPr lang="en-US" dirty="0"/>
              <a:t>Thorns keep us </a:t>
            </a:r>
            <a:r>
              <a:rPr lang="en-US" dirty="0" smtClean="0"/>
              <a:t>HUMBLE.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Thorns </a:t>
            </a:r>
            <a:r>
              <a:rPr lang="en-US" dirty="0"/>
              <a:t>CONFIRM us: 1 Peter 1.6-7</a:t>
            </a:r>
          </a:p>
          <a:p>
            <a:endParaRPr lang="en-US" dirty="0" smtClean="0"/>
          </a:p>
          <a:p>
            <a:r>
              <a:rPr lang="en-US" dirty="0" smtClean="0"/>
              <a:t>Thorns </a:t>
            </a:r>
            <a:r>
              <a:rPr lang="en-US" dirty="0"/>
              <a:t>help us develop CHARACTER: Rom. 5.3-5</a:t>
            </a:r>
          </a:p>
          <a:p>
            <a:endParaRPr lang="en-US" dirty="0" smtClean="0"/>
          </a:p>
          <a:p>
            <a:r>
              <a:rPr lang="en-US" dirty="0" smtClean="0"/>
              <a:t>Thorns </a:t>
            </a:r>
            <a:r>
              <a:rPr lang="en-US" dirty="0"/>
              <a:t>lead to COMFORT: 2 Cor. </a:t>
            </a:r>
            <a:r>
              <a:rPr lang="en-US" dirty="0" smtClean="0"/>
              <a:t>1.3-7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56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God gives grace to the humble.</a:t>
            </a:r>
          </a:p>
          <a:p>
            <a:pPr algn="ctr"/>
            <a:r>
              <a:rPr lang="en-US" sz="3600" dirty="0" smtClean="0"/>
              <a:t>Are we CONTENT with God’s grace?</a:t>
            </a:r>
          </a:p>
          <a:p>
            <a:pPr algn="ctr"/>
            <a:r>
              <a:rPr lang="en-US" sz="2400" dirty="0"/>
              <a:t>1 </a:t>
            </a:r>
            <a:r>
              <a:rPr lang="en-US" sz="2400"/>
              <a:t>Peter </a:t>
            </a:r>
            <a:r>
              <a:rPr lang="en-US" sz="2400" smtClean="0"/>
              <a:t>5.5-10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629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178</Words>
  <Application>Microsoft Macintosh PowerPoint</Application>
  <PresentationFormat>On-screen Show (4:3)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Corbel</vt:lpstr>
      <vt:lpstr>Arial</vt:lpstr>
      <vt:lpstr>Office Theme</vt:lpstr>
      <vt:lpstr>PowerPoint Presentation</vt:lpstr>
      <vt:lpstr>Why Was Paul Given a Thorn?</vt:lpstr>
      <vt:lpstr>What Did Paul Learn from His Thorn?</vt:lpstr>
      <vt:lpstr>What Did Paul Learn from His Thorn?</vt:lpstr>
      <vt:lpstr>What Did Paul Learn from His Thorn?</vt:lpstr>
      <vt:lpstr>Why Does God Allow Thorns in Our Lives?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14</cp:revision>
  <dcterms:created xsi:type="dcterms:W3CDTF">2017-07-23T02:19:43Z</dcterms:created>
  <dcterms:modified xsi:type="dcterms:W3CDTF">2017-07-23T03:03:31Z</dcterms:modified>
</cp:coreProperties>
</file>