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84"/>
  </p:normalViewPr>
  <p:slideViewPr>
    <p:cSldViewPr snapToGrid="0" snapToObjects="1" showGuides="1">
      <p:cViewPr varScale="1">
        <p:scale>
          <a:sx n="93" d="100"/>
          <a:sy n="93" d="100"/>
        </p:scale>
        <p:origin x="82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86900-1088-ED47-82FF-859735B46C5C}" type="datetimeFigureOut">
              <a:rPr lang="en-US" smtClean="0"/>
              <a:t>7/29/17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43853-F845-BC4E-9D55-2DA2DE27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43853-F845-BC4E-9D55-2DA2DE27E4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6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43853-F845-BC4E-9D55-2DA2DE27E4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6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43853-F845-BC4E-9D55-2DA2DE27E4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7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43853-F845-BC4E-9D55-2DA2DE27E4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19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43853-F845-BC4E-9D55-2DA2DE27E4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43853-F845-BC4E-9D55-2DA2DE27E4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F52-2ECC-C04D-B08E-C0659012D3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F52-2ECC-C04D-B08E-C0659012D3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F52-2ECC-C04D-B08E-C0659012D3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65126"/>
            <a:ext cx="8045450" cy="1325563"/>
          </a:xfrm>
        </p:spPr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25625"/>
            <a:ext cx="8045450" cy="40671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19851"/>
            <a:ext cx="20574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err="1" smtClean="0"/>
              <a:t>txkchurch.com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F52-2ECC-C04D-B08E-C0659012D3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F52-2ECC-C04D-B08E-C0659012D3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F52-2ECC-C04D-B08E-C0659012D3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F52-2ECC-C04D-B08E-C0659012D3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F52-2ECC-C04D-B08E-C0659012D3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F52-2ECC-C04D-B08E-C0659012D3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F52-2ECC-C04D-B08E-C0659012D3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F52-2ECC-C04D-B08E-C0659012D3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2F52-2ECC-C04D-B08E-C0659012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4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0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to the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189" y="1699906"/>
            <a:ext cx="6159623" cy="3458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6659" r="26743"/>
            <a:stretch/>
          </p:blipFill>
          <p:spPr>
            <a:xfrm>
              <a:off x="221288" y="182563"/>
              <a:ext cx="3935075" cy="64928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/>
            </p:cNvPicPr>
            <p:nvPr/>
          </p:nvPicPr>
          <p:blipFill rotWithShape="1">
            <a:blip r:embed="rId6"/>
            <a:srcRect l="6462" r="20589"/>
            <a:stretch/>
          </p:blipFill>
          <p:spPr>
            <a:xfrm>
              <a:off x="4965441" y="182563"/>
              <a:ext cx="3903922" cy="6492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489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to the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825625"/>
            <a:ext cx="8179089" cy="4067175"/>
          </a:xfrm>
        </p:spPr>
        <p:txBody>
          <a:bodyPr>
            <a:normAutofit/>
          </a:bodyPr>
          <a:lstStyle/>
          <a:p>
            <a:r>
              <a:rPr lang="en-US" dirty="0" smtClean="0"/>
              <a:t>QUESTION everything </a:t>
            </a:r>
            <a:r>
              <a:rPr lang="en-US" dirty="0"/>
              <a:t>watched or </a:t>
            </a:r>
            <a:r>
              <a:rPr lang="en-US" dirty="0" smtClean="0"/>
              <a:t>read:</a:t>
            </a:r>
          </a:p>
          <a:p>
            <a:pPr lvl="1"/>
            <a:r>
              <a:rPr lang="en-US" sz="2600" dirty="0" smtClean="0"/>
              <a:t>Is </a:t>
            </a:r>
            <a:r>
              <a:rPr lang="en-US" sz="2600" dirty="0"/>
              <a:t>this something that God hates?</a:t>
            </a:r>
          </a:p>
          <a:p>
            <a:pPr lvl="1"/>
            <a:r>
              <a:rPr lang="en-US" sz="2600" dirty="0" smtClean="0"/>
              <a:t>Is </a:t>
            </a:r>
            <a:r>
              <a:rPr lang="en-US" sz="2600" dirty="0"/>
              <a:t>this fitting for saints?</a:t>
            </a:r>
          </a:p>
          <a:p>
            <a:pPr lvl="1"/>
            <a:r>
              <a:rPr lang="en-US" sz="2600" dirty="0" smtClean="0"/>
              <a:t>What </a:t>
            </a:r>
            <a:r>
              <a:rPr lang="en-US" sz="2600" dirty="0"/>
              <a:t>if the Lord returned as I am watching?</a:t>
            </a:r>
          </a:p>
          <a:p>
            <a:pPr lvl="1"/>
            <a:r>
              <a:rPr lang="en-US" sz="2600" dirty="0" smtClean="0"/>
              <a:t>Does </a:t>
            </a:r>
            <a:r>
              <a:rPr lang="en-US" sz="2600" dirty="0"/>
              <a:t>this entertainment glorify God? 1 Cor. 10.31</a:t>
            </a:r>
          </a:p>
          <a:p>
            <a:pPr lvl="1"/>
            <a:r>
              <a:rPr lang="en-US" sz="2600" dirty="0" smtClean="0"/>
              <a:t>Will </a:t>
            </a:r>
            <a:r>
              <a:rPr lang="en-US" sz="2600" dirty="0"/>
              <a:t>this affect my influence as a </a:t>
            </a:r>
            <a:r>
              <a:rPr lang="en-US" sz="2600" dirty="0" smtClean="0"/>
              <a:t>Christian?</a:t>
            </a:r>
          </a:p>
          <a:p>
            <a:pPr lvl="1"/>
            <a:r>
              <a:rPr lang="en-US" sz="2600" dirty="0" smtClean="0"/>
              <a:t>Is </a:t>
            </a:r>
            <a:r>
              <a:rPr lang="en-US" sz="2600" dirty="0"/>
              <a:t>this a good and wise use of my time as a </a:t>
            </a:r>
            <a:r>
              <a:rPr lang="en-US" sz="2600" dirty="0" smtClean="0"/>
              <a:t>Christian?</a:t>
            </a:r>
          </a:p>
          <a:p>
            <a:pPr lvl="1"/>
            <a:r>
              <a:rPr lang="en-US" sz="2600" dirty="0" smtClean="0"/>
              <a:t>Does </a:t>
            </a:r>
            <a:r>
              <a:rPr lang="en-US" sz="2600" dirty="0"/>
              <a:t>this entertainment draw me away from Christ?</a:t>
            </a:r>
          </a:p>
          <a:p>
            <a:pPr lvl="1"/>
            <a:r>
              <a:rPr lang="en-US" sz="2600" dirty="0" smtClean="0"/>
              <a:t>Does </a:t>
            </a:r>
            <a:r>
              <a:rPr lang="en-US" sz="2600" dirty="0"/>
              <a:t>this entertainment allow me to set my mind on things above? Col. </a:t>
            </a:r>
            <a:r>
              <a:rPr lang="en-US" sz="2600" dirty="0" smtClean="0"/>
              <a:t>3.1-2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4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95413"/>
            <a:ext cx="8045450" cy="4067175"/>
          </a:xfrm>
        </p:spPr>
        <p:txBody>
          <a:bodyPr>
            <a:normAutofit/>
          </a:bodyPr>
          <a:lstStyle/>
          <a:p>
            <a:pPr algn="ctr"/>
            <a:r>
              <a:rPr lang="en-US" sz="7000" dirty="0"/>
              <a:t>We cannot have a pure mind when we fill it with that which is IMPURE</a:t>
            </a:r>
            <a:r>
              <a:rPr lang="en-US" sz="7000" dirty="0" smtClean="0"/>
              <a:t>.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87442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Eye Is the LAMP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</a:t>
            </a:r>
            <a:r>
              <a:rPr lang="en-US" sz="3200" dirty="0" smtClean="0"/>
              <a:t>ur </a:t>
            </a:r>
            <a:r>
              <a:rPr lang="en-US" sz="3200" dirty="0"/>
              <a:t>eyes can be a stumbling block to our spiritual </a:t>
            </a:r>
            <a:r>
              <a:rPr lang="en-US" sz="3200" dirty="0" smtClean="0"/>
              <a:t>HEALTH: Luke 11.33-36; 1 </a:t>
            </a:r>
            <a:r>
              <a:rPr lang="en-US" sz="3200" dirty="0"/>
              <a:t>John </a:t>
            </a:r>
            <a:r>
              <a:rPr lang="en-US" sz="3200" dirty="0" smtClean="0"/>
              <a:t>2.16</a:t>
            </a:r>
          </a:p>
          <a:p>
            <a:endParaRPr lang="en-US" sz="3200" dirty="0"/>
          </a:p>
          <a:p>
            <a:r>
              <a:rPr lang="en-US" sz="3200" dirty="0" smtClean="0"/>
              <a:t>What </a:t>
            </a:r>
            <a:r>
              <a:rPr lang="en-US" sz="3200" dirty="0"/>
              <a:t>we VIEW with our eyes </a:t>
            </a:r>
            <a:r>
              <a:rPr lang="en-US" sz="3200" dirty="0" smtClean="0"/>
              <a:t>can </a:t>
            </a:r>
            <a:r>
              <a:rPr lang="en-US" sz="3200" dirty="0"/>
              <a:t>affect our minds; where we FIX our eyes affects our whole </a:t>
            </a:r>
            <a:r>
              <a:rPr lang="en-US" sz="3200" dirty="0" smtClean="0"/>
              <a:t>life.</a:t>
            </a:r>
          </a:p>
          <a:p>
            <a:endParaRPr lang="en-US" sz="3200" dirty="0" smtClean="0"/>
          </a:p>
          <a:p>
            <a:r>
              <a:rPr lang="en-US" sz="3200" dirty="0" smtClean="0"/>
              <a:t>If </a:t>
            </a:r>
            <a:r>
              <a:rPr lang="en-US" sz="3200" dirty="0"/>
              <a:t>we </a:t>
            </a:r>
            <a:r>
              <a:rPr lang="en-US" sz="3200" dirty="0" smtClean="0"/>
              <a:t>KEEP our </a:t>
            </a:r>
            <a:r>
              <a:rPr lang="en-US" sz="3200" dirty="0"/>
              <a:t>eyes from sin, we will keep our whole body from sin</a:t>
            </a:r>
            <a:r>
              <a:rPr lang="en-US" sz="3200" dirty="0" smtClean="0"/>
              <a:t>! </a:t>
            </a:r>
            <a:r>
              <a:rPr lang="en-US" sz="3200" dirty="0"/>
              <a:t>Luke </a:t>
            </a:r>
            <a:r>
              <a:rPr lang="en-US" sz="3200" dirty="0" smtClean="0"/>
              <a:t>8.14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3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Are </a:t>
            </a:r>
            <a:r>
              <a:rPr lang="en-US" dirty="0"/>
              <a:t>We Entertained by Sin?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200" dirty="0" smtClean="0"/>
              <a:t>Some entertainment glorifies sin</a:t>
            </a:r>
            <a:r>
              <a:rPr lang="en-US" sz="4200" dirty="0"/>
              <a:t>: </a:t>
            </a:r>
            <a:r>
              <a:rPr lang="en-US" sz="4200" dirty="0" smtClean="0"/>
              <a:t>lying, </a:t>
            </a:r>
            <a:r>
              <a:rPr lang="en-US" sz="4200" dirty="0"/>
              <a:t>revenge, </a:t>
            </a:r>
            <a:r>
              <a:rPr lang="en-US" sz="4200" dirty="0" smtClean="0"/>
              <a:t>ungodly </a:t>
            </a:r>
            <a:r>
              <a:rPr lang="en-US" sz="4200" dirty="0"/>
              <a:t>lifestyles such as cohabitation, </a:t>
            </a:r>
            <a:r>
              <a:rPr lang="en-US" sz="4200" dirty="0" smtClean="0"/>
              <a:t>fornication, adultery and homosexuality, </a:t>
            </a:r>
            <a:r>
              <a:rPr lang="en-US" sz="4200" dirty="0"/>
              <a:t>nudity, </a:t>
            </a:r>
            <a:r>
              <a:rPr lang="en-US" sz="4200" dirty="0" smtClean="0"/>
              <a:t>criminal activity, sex</a:t>
            </a:r>
            <a:r>
              <a:rPr lang="en-US" sz="4200" dirty="0"/>
              <a:t>, drugs, </a:t>
            </a:r>
            <a:r>
              <a:rPr lang="en-US" sz="4200" dirty="0" smtClean="0"/>
              <a:t>immodesty</a:t>
            </a:r>
            <a:r>
              <a:rPr lang="en-US" sz="4200" dirty="0"/>
              <a:t>, </a:t>
            </a:r>
            <a:r>
              <a:rPr lang="en-US" sz="4200" dirty="0" smtClean="0"/>
              <a:t>dirty dancing, </a:t>
            </a:r>
            <a:r>
              <a:rPr lang="en-US" sz="4200" dirty="0"/>
              <a:t>drunkenness, </a:t>
            </a:r>
            <a:r>
              <a:rPr lang="en-US" sz="4200" dirty="0" smtClean="0"/>
              <a:t>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dirty="0"/>
              <a:t>What Is Our </a:t>
            </a:r>
            <a:r>
              <a:rPr lang="en-US" sz="3400" dirty="0" smtClean="0"/>
              <a:t>Motivation for </a:t>
            </a:r>
            <a:r>
              <a:rPr lang="en-US" sz="3400" dirty="0"/>
              <a:t>Watching Sin?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25625"/>
            <a:ext cx="8220652" cy="4067175"/>
          </a:xfrm>
        </p:spPr>
        <p:txBody>
          <a:bodyPr>
            <a:noAutofit/>
          </a:bodyPr>
          <a:lstStyle/>
          <a:p>
            <a:r>
              <a:rPr lang="en-US" sz="2600" dirty="0" smtClean="0"/>
              <a:t>Is </a:t>
            </a:r>
            <a:r>
              <a:rPr lang="en-US" sz="2600" dirty="0"/>
              <a:t>it our way of enjoying the things of this world and the lives we use to live before becoming a disciple of </a:t>
            </a:r>
            <a:r>
              <a:rPr lang="en-US" sz="2600" dirty="0" smtClean="0"/>
              <a:t>Jesus?</a:t>
            </a:r>
          </a:p>
          <a:p>
            <a:endParaRPr lang="en-US" sz="2600" dirty="0" smtClean="0"/>
          </a:p>
          <a:p>
            <a:r>
              <a:rPr lang="en-US" sz="2600" dirty="0" smtClean="0"/>
              <a:t>Why </a:t>
            </a:r>
            <a:r>
              <a:rPr lang="en-US" sz="2600" dirty="0"/>
              <a:t>are we entertained by the sins that will send us to hell if we were to actually engage in </a:t>
            </a:r>
            <a:r>
              <a:rPr lang="en-US" sz="2600" dirty="0" smtClean="0"/>
              <a:t>them?</a:t>
            </a:r>
          </a:p>
          <a:p>
            <a:endParaRPr lang="en-US" sz="2600" dirty="0" smtClean="0"/>
          </a:p>
          <a:p>
            <a:r>
              <a:rPr lang="en-US" sz="2600" dirty="0" smtClean="0"/>
              <a:t>Why </a:t>
            </a:r>
            <a:r>
              <a:rPr lang="en-US" sz="2600" dirty="0"/>
              <a:t>are we entertained by the sins that Christ died for?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2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Does </a:t>
            </a:r>
            <a:r>
              <a:rPr lang="en-US" dirty="0"/>
              <a:t>the Bible </a:t>
            </a:r>
            <a:r>
              <a:rPr lang="en-US" dirty="0" smtClean="0"/>
              <a:t>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to avoid things </a:t>
            </a:r>
            <a:r>
              <a:rPr lang="en-US" dirty="0"/>
              <a:t>that </a:t>
            </a:r>
            <a:r>
              <a:rPr lang="en-US" dirty="0" smtClean="0"/>
              <a:t>are not “FITTING” </a:t>
            </a:r>
            <a:r>
              <a:rPr lang="en-US" dirty="0"/>
              <a:t>for </a:t>
            </a:r>
            <a:r>
              <a:rPr lang="en-US" dirty="0" smtClean="0"/>
              <a:t>saints: Eph</a:t>
            </a:r>
            <a:r>
              <a:rPr lang="en-US" dirty="0"/>
              <a:t>. 4.29-32; </a:t>
            </a:r>
            <a:r>
              <a:rPr lang="en-US" dirty="0" smtClean="0"/>
              <a:t>5.1-21</a:t>
            </a:r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are to </a:t>
            </a:r>
            <a:r>
              <a:rPr lang="en-US" dirty="0" smtClean="0"/>
              <a:t>EXPOSE sin: Eph. 5.11-12</a:t>
            </a:r>
          </a:p>
          <a:p>
            <a:endParaRPr lang="en-US" dirty="0"/>
          </a:p>
          <a:p>
            <a:r>
              <a:rPr lang="en-US" dirty="0"/>
              <a:t>We are to </a:t>
            </a:r>
            <a:r>
              <a:rPr lang="en-US" dirty="0" smtClean="0"/>
              <a:t>ABSTAIN from </a:t>
            </a:r>
            <a:r>
              <a:rPr lang="en-US" dirty="0"/>
              <a:t>every form of </a:t>
            </a:r>
            <a:r>
              <a:rPr lang="en-US" dirty="0" smtClean="0"/>
              <a:t>evil: 1 </a:t>
            </a:r>
            <a:r>
              <a:rPr lang="en-US" dirty="0"/>
              <a:t>Thess. </a:t>
            </a:r>
            <a:r>
              <a:rPr lang="en-US" dirty="0" smtClean="0"/>
              <a:t>5.22</a:t>
            </a:r>
          </a:p>
          <a:p>
            <a:endParaRPr lang="en-US" dirty="0"/>
          </a:p>
          <a:p>
            <a:r>
              <a:rPr lang="en-US" dirty="0"/>
              <a:t>We are to be PURE in heart: Matt. 5.8; Phil. 4.8; Col. 3.1-3; 1 Cor. </a:t>
            </a:r>
            <a:r>
              <a:rPr lang="en-US" dirty="0" smtClean="0"/>
              <a:t>15.33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Does </a:t>
            </a:r>
            <a:r>
              <a:rPr lang="en-US" dirty="0"/>
              <a:t>the Bible </a:t>
            </a:r>
            <a:r>
              <a:rPr lang="en-US" dirty="0" smtClean="0"/>
              <a:t>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BUT we </a:t>
            </a:r>
            <a:r>
              <a:rPr lang="en-US" sz="3200" dirty="0"/>
              <a:t>can </a:t>
            </a:r>
            <a:r>
              <a:rPr lang="en-US" sz="3200" dirty="0" smtClean="0"/>
              <a:t>WATCH things God hates?</a:t>
            </a:r>
          </a:p>
          <a:p>
            <a:endParaRPr lang="en-US" dirty="0" smtClean="0"/>
          </a:p>
          <a:p>
            <a:r>
              <a:rPr lang="en-US" dirty="0" smtClean="0"/>
              <a:t>How can we say </a:t>
            </a:r>
            <a:r>
              <a:rPr lang="en-US" dirty="0"/>
              <a:t>we do not love </a:t>
            </a:r>
            <a:r>
              <a:rPr lang="en-US" dirty="0" smtClean="0"/>
              <a:t>sin </a:t>
            </a:r>
            <a:r>
              <a:rPr lang="en-US" dirty="0"/>
              <a:t>if we LOVE to watch </a:t>
            </a:r>
            <a:r>
              <a:rPr lang="en-US" dirty="0" smtClean="0"/>
              <a:t>it?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is sin whether we PARTICIPATE in </a:t>
            </a:r>
            <a:r>
              <a:rPr lang="en-US" dirty="0"/>
              <a:t>it or just </a:t>
            </a:r>
            <a:r>
              <a:rPr lang="en-US" dirty="0" smtClean="0"/>
              <a:t>enjoy watching it! </a:t>
            </a:r>
            <a:r>
              <a:rPr lang="en-US" dirty="0"/>
              <a:t>c</a:t>
            </a:r>
            <a:r>
              <a:rPr lang="en-US" dirty="0" smtClean="0"/>
              <a:t>f</a:t>
            </a:r>
            <a:r>
              <a:rPr lang="en-US" dirty="0"/>
              <a:t>. Rom. </a:t>
            </a:r>
            <a:r>
              <a:rPr lang="en-US" dirty="0" smtClean="0"/>
              <a:t>1.32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95413"/>
            <a:ext cx="8045450" cy="406717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“</a:t>
            </a:r>
            <a:r>
              <a:rPr lang="en-US" sz="4800" dirty="0"/>
              <a:t>Television is an invention that </a:t>
            </a:r>
            <a:r>
              <a:rPr lang="en-US" sz="4800" dirty="0" smtClean="0"/>
              <a:t>PERMITS you </a:t>
            </a:r>
            <a:r>
              <a:rPr lang="en-US" sz="4800" dirty="0"/>
              <a:t>to be entertained in your living room by people you would </a:t>
            </a:r>
            <a:r>
              <a:rPr lang="en-US" sz="4800" dirty="0" smtClean="0"/>
              <a:t>NOT have </a:t>
            </a:r>
            <a:r>
              <a:rPr lang="en-US" sz="4800" dirty="0"/>
              <a:t>in your home</a:t>
            </a:r>
            <a:r>
              <a:rPr lang="en-US" sz="4800" dirty="0" smtClean="0"/>
              <a:t>…”</a:t>
            </a:r>
          </a:p>
          <a:p>
            <a:pPr algn="ctr"/>
            <a:r>
              <a:rPr lang="en-US" sz="3200" dirty="0" smtClean="0"/>
              <a:t>David Frost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to the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 </a:t>
            </a:r>
            <a:r>
              <a:rPr lang="en-US" dirty="0"/>
              <a:t>the </a:t>
            </a:r>
            <a:r>
              <a:rPr lang="en-US" dirty="0" smtClean="0"/>
              <a:t>TRASH off</a:t>
            </a:r>
            <a:r>
              <a:rPr lang="en-US" dirty="0"/>
              <a:t>! </a:t>
            </a:r>
            <a:r>
              <a:rPr lang="en-US" dirty="0" smtClean="0"/>
              <a:t>Rom</a:t>
            </a:r>
            <a:r>
              <a:rPr lang="en-US" dirty="0"/>
              <a:t>. 12.9</a:t>
            </a:r>
          </a:p>
          <a:p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a </a:t>
            </a:r>
            <a:r>
              <a:rPr lang="en-US" dirty="0" smtClean="0"/>
              <a:t>COMMITMENT: </a:t>
            </a:r>
            <a:r>
              <a:rPr lang="en-US" dirty="0"/>
              <a:t>Psalm 101.3; 119.37; Gal. </a:t>
            </a:r>
            <a:r>
              <a:rPr lang="en-US" dirty="0" smtClean="0"/>
              <a:t>5.23</a:t>
            </a:r>
          </a:p>
          <a:p>
            <a:endParaRPr lang="en-US" dirty="0" smtClean="0"/>
          </a:p>
          <a:p>
            <a:r>
              <a:rPr lang="en-US" dirty="0" smtClean="0"/>
              <a:t>Don’t </a:t>
            </a:r>
            <a:r>
              <a:rPr lang="en-US" dirty="0"/>
              <a:t>make </a:t>
            </a:r>
            <a:r>
              <a:rPr lang="en-US" dirty="0" smtClean="0"/>
              <a:t>EXCUSES! </a:t>
            </a:r>
            <a:r>
              <a:rPr lang="en-US" dirty="0"/>
              <a:t>“I can handle it.” “I’m mature enough to watch this</a:t>
            </a:r>
            <a:r>
              <a:rPr lang="en-US" dirty="0" smtClean="0"/>
              <a:t>.”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7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 to the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  <p:pic>
        <p:nvPicPr>
          <p:cNvPr id="5" name="Picture 4" descr="what parents need to know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3" y="1791805"/>
            <a:ext cx="3716002" cy="3274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7944" y="2044006"/>
            <a:ext cx="4288353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000" b="1" dirty="0" smtClean="0">
                <a:solidFill>
                  <a:prstClr val="white"/>
                </a:solidFill>
                <a:latin typeface="Corbel"/>
                <a:cs typeface="Corbel"/>
              </a:rPr>
              <a:t>REVIEW movies:</a:t>
            </a:r>
          </a:p>
          <a:p>
            <a:pPr lvl="0">
              <a:spcBef>
                <a:spcPct val="20000"/>
              </a:spcBef>
            </a:pPr>
            <a:endParaRPr lang="en-US" sz="3000" b="1" dirty="0" smtClean="0">
              <a:solidFill>
                <a:prstClr val="white"/>
              </a:solidFill>
              <a:latin typeface="Corbel"/>
              <a:cs typeface="Corbel"/>
            </a:endParaRPr>
          </a:p>
          <a:p>
            <a:pPr lvl="0">
              <a:spcBef>
                <a:spcPct val="20000"/>
              </a:spcBef>
            </a:pPr>
            <a:r>
              <a:rPr lang="en-US" sz="3000" b="1" dirty="0" err="1" smtClean="0">
                <a:solidFill>
                  <a:prstClr val="white"/>
                </a:solidFill>
                <a:latin typeface="Corbel"/>
                <a:cs typeface="Corbel"/>
              </a:rPr>
              <a:t>Kidsinmind.com</a:t>
            </a:r>
            <a:endParaRPr lang="en-US" sz="3000" b="1" dirty="0">
              <a:solidFill>
                <a:prstClr val="white"/>
              </a:solidFill>
              <a:latin typeface="Corbel"/>
              <a:cs typeface="Corbel"/>
            </a:endParaRPr>
          </a:p>
          <a:p>
            <a:pPr lvl="0">
              <a:spcBef>
                <a:spcPct val="20000"/>
              </a:spcBef>
            </a:pPr>
            <a:r>
              <a:rPr lang="en-US" sz="3000" b="1" dirty="0" err="1" smtClean="0">
                <a:solidFill>
                  <a:prstClr val="white"/>
                </a:solidFill>
                <a:latin typeface="Corbel"/>
                <a:cs typeface="Corbel"/>
              </a:rPr>
              <a:t>pluggedin.com</a:t>
            </a:r>
            <a:endParaRPr lang="en-US" sz="3000" b="1" dirty="0">
              <a:solidFill>
                <a:prstClr val="white"/>
              </a:solidFill>
              <a:latin typeface="Corbel"/>
              <a:cs typeface="Corbel"/>
            </a:endParaRPr>
          </a:p>
          <a:p>
            <a:pPr lvl="0">
              <a:spcBef>
                <a:spcPct val="20000"/>
              </a:spcBef>
            </a:pPr>
            <a:r>
              <a:rPr lang="en-US" sz="3000" b="1" dirty="0" err="1" smtClean="0">
                <a:solidFill>
                  <a:prstClr val="white"/>
                </a:solidFill>
                <a:latin typeface="Corbel"/>
                <a:cs typeface="Corbel"/>
              </a:rPr>
              <a:t>commonsensemedia.org</a:t>
            </a:r>
            <a:endParaRPr lang="en-US" sz="3000" b="1" dirty="0">
              <a:solidFill>
                <a:prstClr val="white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651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2157</TotalTime>
  <Words>509</Words>
  <Application>Microsoft Macintosh PowerPoint</Application>
  <PresentationFormat>On-screen Show (4:3)</PresentationFormat>
  <Paragraphs>70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Corbel</vt:lpstr>
      <vt:lpstr>Arial</vt:lpstr>
      <vt:lpstr>Office Theme</vt:lpstr>
      <vt:lpstr>PowerPoint Presentation</vt:lpstr>
      <vt:lpstr>The Eye Is the LAMP of the Body</vt:lpstr>
      <vt:lpstr>Are We Entertained by Sin? </vt:lpstr>
      <vt:lpstr>What Is Our Motivation for Watching Sin?</vt:lpstr>
      <vt:lpstr>What Does the Bible Say?</vt:lpstr>
      <vt:lpstr>What Does the Bible Say?</vt:lpstr>
      <vt:lpstr>PowerPoint Presentation</vt:lpstr>
      <vt:lpstr>The Solution to the PROBLEM</vt:lpstr>
      <vt:lpstr>The Solution to the PROBLEM</vt:lpstr>
      <vt:lpstr>The Solution to the PROBLEM</vt:lpstr>
      <vt:lpstr>The Solution to the PROBLEM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28</cp:revision>
  <dcterms:created xsi:type="dcterms:W3CDTF">2017-07-28T17:01:58Z</dcterms:created>
  <dcterms:modified xsi:type="dcterms:W3CDTF">2017-07-30T04:59:36Z</dcterms:modified>
</cp:coreProperties>
</file>