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84"/>
  </p:normalViewPr>
  <p:slideViewPr>
    <p:cSldViewPr snapToGrid="0" snapToObjects="1" showGuides="1">
      <p:cViewPr varScale="1">
        <p:scale>
          <a:sx n="93" d="100"/>
          <a:sy n="93" d="100"/>
        </p:scale>
        <p:origin x="1840" y="208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-57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ED25-ACED-1B44-B4FE-D8B2058822BD}" type="datetimeFigureOut">
              <a:rPr lang="en-US" smtClean="0"/>
              <a:t>8/12/17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65A48-FF90-D04E-A6C7-774BE7EA4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7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5A48-FF90-D04E-A6C7-774BE7EA47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5A48-FF90-D04E-A6C7-774BE7EA47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5A48-FF90-D04E-A6C7-774BE7EA47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3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04D9-8974-F843-821E-147DA156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5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0701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rbel" charset="0"/>
                <a:ea typeface="Corbel" charset="0"/>
                <a:cs typeface="Corbel" charset="0"/>
              </a:rPr>
              <a:t>When you want to be a bully instead of a friend!</a:t>
            </a:r>
            <a:endParaRPr lang="en-US" sz="2800" b="1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Be </a:t>
            </a:r>
            <a:r>
              <a:rPr lang="en-US" dirty="0" smtClean="0">
                <a:effectLst/>
              </a:rPr>
              <a:t>DILIGENT in </a:t>
            </a:r>
            <a:r>
              <a:rPr lang="en-US" dirty="0">
                <a:effectLst/>
              </a:rPr>
              <a:t>Your </a:t>
            </a:r>
            <a:r>
              <a:rPr lang="en-US" dirty="0" smtClean="0">
                <a:effectLst/>
              </a:rPr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19" y="1825625"/>
            <a:ext cx="8072005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God </a:t>
            </a:r>
            <a:r>
              <a:rPr lang="en-US" dirty="0">
                <a:effectLst/>
              </a:rPr>
              <a:t>expects His people to not be </a:t>
            </a:r>
            <a:r>
              <a:rPr lang="en-US" dirty="0" smtClean="0">
                <a:effectLst/>
              </a:rPr>
              <a:t>LAZY, </a:t>
            </a:r>
            <a:r>
              <a:rPr lang="en-US" dirty="0">
                <a:effectLst/>
              </a:rPr>
              <a:t>but </a:t>
            </a:r>
            <a:r>
              <a:rPr lang="en-US" dirty="0" smtClean="0">
                <a:effectLst/>
              </a:rPr>
              <a:t>to be </a:t>
            </a:r>
            <a:r>
              <a:rPr lang="en-US" dirty="0">
                <a:effectLst/>
              </a:rPr>
              <a:t>productive: Pro. 10.4; 12.11; 14.23</a:t>
            </a:r>
          </a:p>
          <a:p>
            <a:endParaRPr lang="en-US" dirty="0" smtClean="0">
              <a:effectLst/>
            </a:endParaRPr>
          </a:p>
          <a:p>
            <a:r>
              <a:rPr lang="en-US" dirty="0">
                <a:effectLst/>
              </a:rPr>
              <a:t>When you go to school be diligent to do your </a:t>
            </a:r>
            <a:r>
              <a:rPr lang="en-US" dirty="0" smtClean="0">
                <a:effectLst/>
              </a:rPr>
              <a:t>BEST, </a:t>
            </a:r>
            <a:r>
              <a:rPr lang="en-US" dirty="0">
                <a:effectLst/>
              </a:rPr>
              <a:t>make good grades, get your </a:t>
            </a:r>
            <a:r>
              <a:rPr lang="en-US" dirty="0" smtClean="0">
                <a:effectLst/>
              </a:rPr>
              <a:t>homework</a:t>
            </a:r>
          </a:p>
          <a:p>
            <a:r>
              <a:rPr lang="en-US" dirty="0" smtClean="0">
                <a:effectLst/>
              </a:rPr>
              <a:t>done</a:t>
            </a:r>
            <a:r>
              <a:rPr lang="en-US" dirty="0">
                <a:effectLst/>
              </a:rPr>
              <a:t>, don’t put off things that </a:t>
            </a:r>
            <a:r>
              <a:rPr lang="en-US" dirty="0" smtClean="0">
                <a:effectLst/>
              </a:rPr>
              <a:t>are</a:t>
            </a:r>
          </a:p>
          <a:p>
            <a:r>
              <a:rPr lang="en-US" dirty="0" smtClean="0">
                <a:effectLst/>
              </a:rPr>
              <a:t>due</a:t>
            </a:r>
            <a:r>
              <a:rPr lang="en-US" dirty="0">
                <a:effectLst/>
              </a:rPr>
              <a:t>, etc</a:t>
            </a:r>
            <a:r>
              <a:rPr lang="en-US" dirty="0" smtClean="0">
                <a:effectLst/>
              </a:rPr>
              <a:t>.: </a:t>
            </a:r>
            <a:r>
              <a:rPr lang="en-US" dirty="0">
                <a:effectLst/>
              </a:rPr>
              <a:t>Col. </a:t>
            </a:r>
            <a:r>
              <a:rPr lang="en-US" dirty="0" smtClean="0">
                <a:effectLst/>
              </a:rPr>
              <a:t>3.23-25</a:t>
            </a:r>
            <a:r>
              <a:rPr lang="en-US" dirty="0">
                <a:effectLst/>
              </a:rPr>
              <a:t>; Eccl. </a:t>
            </a:r>
            <a:r>
              <a:rPr lang="en-US" dirty="0" smtClean="0">
                <a:effectLst/>
              </a:rPr>
              <a:t>9.10;</a:t>
            </a:r>
          </a:p>
          <a:p>
            <a:r>
              <a:rPr lang="en-US" dirty="0" smtClean="0">
                <a:effectLst/>
              </a:rPr>
              <a:t>Prov</a:t>
            </a:r>
            <a:r>
              <a:rPr lang="en-US" dirty="0">
                <a:effectLst/>
              </a:rPr>
              <a:t>. </a:t>
            </a:r>
            <a:r>
              <a:rPr lang="en-US" dirty="0" smtClean="0">
                <a:effectLst/>
              </a:rPr>
              <a:t>19.20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effectLst/>
              </a:rPr>
              <a:t>Remember to respect and submit </a:t>
            </a:r>
            <a:r>
              <a:rPr lang="en-US" sz="3000" dirty="0">
                <a:effectLst/>
              </a:rPr>
              <a:t>to </a:t>
            </a:r>
            <a:r>
              <a:rPr lang="en-US" sz="3000" dirty="0" smtClean="0">
                <a:effectLst/>
              </a:rPr>
              <a:t>your TEACHERS: </a:t>
            </a:r>
            <a:r>
              <a:rPr lang="en-US" sz="3000" dirty="0">
                <a:effectLst/>
              </a:rPr>
              <a:t>Lev. 19.32; </a:t>
            </a:r>
            <a:r>
              <a:rPr lang="en-US" sz="3000" dirty="0" smtClean="0">
                <a:effectLst/>
              </a:rPr>
              <a:t>1 Peter 5.5</a:t>
            </a:r>
            <a:r>
              <a:rPr lang="en-US" sz="3000" dirty="0">
                <a:effectLst/>
              </a:rPr>
              <a:t>; Job 32.4, </a:t>
            </a:r>
            <a:r>
              <a:rPr lang="en-US" sz="3000" dirty="0" smtClean="0">
                <a:effectLst/>
              </a:rPr>
              <a:t>6</a:t>
            </a:r>
          </a:p>
          <a:p>
            <a:endParaRPr lang="en-US" sz="3200" dirty="0">
              <a:effectLst/>
            </a:endParaRPr>
          </a:p>
          <a:p>
            <a:r>
              <a:rPr lang="en-US" sz="3200" dirty="0" smtClean="0">
                <a:effectLst/>
              </a:rPr>
              <a:t>“Honor everyone.</a:t>
            </a:r>
          </a:p>
          <a:p>
            <a:r>
              <a:rPr lang="en-US" sz="3200" dirty="0" smtClean="0">
                <a:effectLst/>
              </a:rPr>
              <a:t>Love </a:t>
            </a:r>
            <a:r>
              <a:rPr lang="en-US" sz="3200" dirty="0">
                <a:effectLst/>
              </a:rPr>
              <a:t>the </a:t>
            </a:r>
            <a:r>
              <a:rPr lang="en-US" sz="3200" dirty="0" smtClean="0">
                <a:effectLst/>
              </a:rPr>
              <a:t>brotherhood.</a:t>
            </a:r>
          </a:p>
          <a:p>
            <a:r>
              <a:rPr lang="en-US" sz="3200" dirty="0" smtClean="0">
                <a:effectLst/>
              </a:rPr>
              <a:t>Fear God.</a:t>
            </a:r>
          </a:p>
          <a:p>
            <a:r>
              <a:rPr lang="en-US" sz="3200" dirty="0" smtClean="0">
                <a:effectLst/>
              </a:rPr>
              <a:t>Honor </a:t>
            </a:r>
            <a:r>
              <a:rPr lang="en-US" sz="3200" dirty="0">
                <a:effectLst/>
              </a:rPr>
              <a:t>the emperor</a:t>
            </a:r>
            <a:r>
              <a:rPr lang="en-US" sz="3200" dirty="0" smtClean="0">
                <a:effectLst/>
              </a:rPr>
              <a:t>.”</a:t>
            </a:r>
          </a:p>
          <a:p>
            <a:r>
              <a:rPr lang="en-US" sz="3200" dirty="0" smtClean="0">
                <a:effectLst/>
              </a:rPr>
              <a:t>1 Peter 2.17</a:t>
            </a:r>
            <a:endParaRPr lang="en-US" sz="32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7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Be a Godly </a:t>
            </a:r>
            <a:r>
              <a:rPr lang="en-US" dirty="0" smtClean="0">
                <a:effectLst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Remember </a:t>
            </a:r>
            <a:r>
              <a:rPr lang="en-US" dirty="0">
                <a:effectLst/>
              </a:rPr>
              <a:t>your name and who </a:t>
            </a:r>
            <a:r>
              <a:rPr lang="en-US" dirty="0" smtClean="0">
                <a:effectLst/>
              </a:rPr>
              <a:t>you are </a:t>
            </a:r>
            <a:r>
              <a:rPr lang="en-US" dirty="0">
                <a:effectLst/>
              </a:rPr>
              <a:t>and who you </a:t>
            </a:r>
            <a:r>
              <a:rPr lang="en-US" dirty="0" smtClean="0">
                <a:effectLst/>
              </a:rPr>
              <a:t>REPRESENT: </a:t>
            </a:r>
            <a:r>
              <a:rPr lang="en-US" dirty="0">
                <a:effectLst/>
              </a:rPr>
              <a:t>Prov. 22.1; 1 Peter </a:t>
            </a:r>
            <a:r>
              <a:rPr lang="en-US" dirty="0" smtClean="0">
                <a:effectLst/>
              </a:rPr>
              <a:t>4.16; </a:t>
            </a:r>
            <a:r>
              <a:rPr lang="en-US" dirty="0">
                <a:effectLst/>
              </a:rPr>
              <a:t>Phil. </a:t>
            </a:r>
            <a:r>
              <a:rPr lang="en-US" dirty="0" smtClean="0">
                <a:effectLst/>
              </a:rPr>
              <a:t>2.14-15; Rom. 12.14-21</a:t>
            </a:r>
          </a:p>
          <a:p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When you go to school,</a:t>
            </a:r>
          </a:p>
          <a:p>
            <a:r>
              <a:rPr lang="en-US" dirty="0" smtClean="0">
                <a:effectLst/>
              </a:rPr>
              <a:t>“let your light SHINE before others”</a:t>
            </a:r>
          </a:p>
          <a:p>
            <a:r>
              <a:rPr lang="en-US" dirty="0" smtClean="0">
                <a:effectLst/>
              </a:rPr>
              <a:t>Matt. 5.16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Always Be </a:t>
            </a:r>
            <a:r>
              <a:rPr lang="en-US" dirty="0" smtClean="0">
                <a:effectLst/>
              </a:rPr>
              <a:t>HONEST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54" y="1825625"/>
            <a:ext cx="8072005" cy="435133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B</a:t>
            </a:r>
            <a:r>
              <a:rPr lang="en-US" dirty="0" smtClean="0">
                <a:effectLst/>
              </a:rPr>
              <a:t>e </a:t>
            </a:r>
            <a:r>
              <a:rPr lang="en-US" dirty="0">
                <a:effectLst/>
              </a:rPr>
              <a:t>honest in what you </a:t>
            </a:r>
            <a:r>
              <a:rPr lang="en-US" dirty="0" smtClean="0">
                <a:effectLst/>
              </a:rPr>
              <a:t>THINK, SAY, </a:t>
            </a:r>
            <a:r>
              <a:rPr lang="en-US" dirty="0">
                <a:effectLst/>
              </a:rPr>
              <a:t>and </a:t>
            </a:r>
            <a:r>
              <a:rPr lang="en-US" dirty="0" smtClean="0">
                <a:effectLst/>
              </a:rPr>
              <a:t>DO!</a:t>
            </a:r>
            <a:endParaRPr lang="en-US" dirty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>
                <a:effectLst/>
              </a:rPr>
              <a:t>B</a:t>
            </a:r>
            <a:r>
              <a:rPr lang="en-US" dirty="0" smtClean="0">
                <a:effectLst/>
              </a:rPr>
              <a:t>e </a:t>
            </a:r>
            <a:r>
              <a:rPr lang="en-US" dirty="0">
                <a:effectLst/>
              </a:rPr>
              <a:t>honest with </a:t>
            </a:r>
            <a:r>
              <a:rPr lang="en-US" dirty="0" smtClean="0">
                <a:effectLst/>
              </a:rPr>
              <a:t>your TEACHERS and CLASSMATES: </a:t>
            </a:r>
            <a:r>
              <a:rPr lang="en-US" dirty="0">
                <a:effectLst/>
              </a:rPr>
              <a:t>Pro. 12.22; </a:t>
            </a:r>
            <a:r>
              <a:rPr lang="en-US" dirty="0" smtClean="0">
                <a:effectLst/>
              </a:rPr>
              <a:t>1 </a:t>
            </a:r>
            <a:r>
              <a:rPr lang="en-US" dirty="0">
                <a:effectLst/>
              </a:rPr>
              <a:t>Peter 3.10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When </a:t>
            </a:r>
            <a:r>
              <a:rPr lang="en-US" dirty="0">
                <a:effectLst/>
              </a:rPr>
              <a:t>you go to </a:t>
            </a:r>
            <a:r>
              <a:rPr lang="en-US" dirty="0" smtClean="0">
                <a:effectLst/>
              </a:rPr>
              <a:t>school,</a:t>
            </a:r>
          </a:p>
          <a:p>
            <a:r>
              <a:rPr lang="en-US" dirty="0" smtClean="0">
                <a:effectLst/>
              </a:rPr>
              <a:t>be </a:t>
            </a:r>
            <a:r>
              <a:rPr lang="en-US" dirty="0">
                <a:effectLst/>
              </a:rPr>
              <a:t>wise and </a:t>
            </a:r>
            <a:r>
              <a:rPr lang="en-US" dirty="0" smtClean="0">
                <a:effectLst/>
              </a:rPr>
              <a:t>“speak TRUTH” Prov. 8.7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Be </a:t>
            </a:r>
            <a:r>
              <a:rPr lang="en-US" dirty="0" smtClean="0">
                <a:effectLst/>
              </a:rPr>
              <a:t>COURAGEOUS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You will need </a:t>
            </a:r>
            <a:r>
              <a:rPr lang="en-US" dirty="0" smtClean="0">
                <a:effectLst/>
              </a:rPr>
              <a:t>STRONG moral </a:t>
            </a:r>
            <a:r>
              <a:rPr lang="en-US" dirty="0">
                <a:effectLst/>
              </a:rPr>
              <a:t>courage when you go to school</a:t>
            </a:r>
            <a:r>
              <a:rPr lang="en-US" dirty="0" smtClean="0">
                <a:effectLst/>
              </a:rPr>
              <a:t>.</a:t>
            </a:r>
          </a:p>
          <a:p>
            <a:endParaRPr lang="en-US" dirty="0">
              <a:effectLst/>
            </a:endParaRPr>
          </a:p>
          <a:p>
            <a:r>
              <a:rPr lang="en-US" dirty="0" smtClean="0"/>
              <a:t>You must stand </a:t>
            </a:r>
            <a:r>
              <a:rPr lang="en-US" dirty="0"/>
              <a:t>up for what is </a:t>
            </a:r>
            <a:r>
              <a:rPr lang="en-US" dirty="0" smtClean="0"/>
              <a:t>RIGHT, </a:t>
            </a:r>
            <a:r>
              <a:rPr lang="en-US" dirty="0"/>
              <a:t>even when it is not </a:t>
            </a:r>
            <a:r>
              <a:rPr lang="en-US" dirty="0" smtClean="0"/>
              <a:t>EASY or popular.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</a:rPr>
              <a:t>When You Go to School You Will Be Faced with Many Moral </a:t>
            </a:r>
            <a:r>
              <a:rPr lang="en-US" sz="3600" dirty="0" smtClean="0">
                <a:effectLst/>
              </a:rPr>
              <a:t>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453" y="1825625"/>
            <a:ext cx="7587095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Immodesty </a:t>
            </a:r>
            <a:r>
              <a:rPr lang="en-US" dirty="0">
                <a:effectLst/>
              </a:rPr>
              <a:t>and lust: 1 Tim. </a:t>
            </a:r>
            <a:r>
              <a:rPr lang="en-US" dirty="0" smtClean="0">
                <a:effectLst/>
              </a:rPr>
              <a:t>2.9-10</a:t>
            </a:r>
          </a:p>
          <a:p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Drugs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alcohol: </a:t>
            </a:r>
            <a:r>
              <a:rPr lang="en-US" dirty="0">
                <a:effectLst/>
              </a:rPr>
              <a:t>1 Peter 4.1-4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Dirty dancing, sinful parties: </a:t>
            </a:r>
            <a:r>
              <a:rPr lang="en-US" dirty="0">
                <a:effectLst/>
              </a:rPr>
              <a:t>Gal. </a:t>
            </a:r>
            <a:r>
              <a:rPr lang="en-US" dirty="0" smtClean="0">
                <a:effectLst/>
              </a:rPr>
              <a:t>5.19-21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Bad influences: Pro. 1.10-19</a:t>
            </a:r>
            <a:r>
              <a:rPr lang="en-US" dirty="0">
                <a:effectLst/>
              </a:rPr>
              <a:t>; 1 Cor. 15.33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Evolution </a:t>
            </a:r>
            <a:r>
              <a:rPr lang="en-US" dirty="0">
                <a:effectLst/>
              </a:rPr>
              <a:t>and </a:t>
            </a:r>
            <a:r>
              <a:rPr lang="en-US" dirty="0" smtClean="0">
                <a:effectLst/>
              </a:rPr>
              <a:t>humanism: Psalm </a:t>
            </a:r>
            <a:r>
              <a:rPr lang="en-US" dirty="0">
                <a:effectLst/>
              </a:rPr>
              <a:t>14.1; Rom. 1.20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Improper </a:t>
            </a:r>
            <a:r>
              <a:rPr lang="en-US" dirty="0">
                <a:effectLst/>
              </a:rPr>
              <a:t>views </a:t>
            </a:r>
            <a:r>
              <a:rPr lang="en-US" dirty="0" smtClean="0">
                <a:effectLst/>
              </a:rPr>
              <a:t>of morality/sexuality: </a:t>
            </a:r>
            <a:r>
              <a:rPr lang="en-US" dirty="0">
                <a:effectLst/>
              </a:rPr>
              <a:t>Heb. </a:t>
            </a:r>
            <a:r>
              <a:rPr lang="en-US" dirty="0" smtClean="0">
                <a:effectLst/>
              </a:rPr>
              <a:t>13.4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Be </a:t>
            </a:r>
            <a:r>
              <a:rPr lang="en-US" dirty="0" smtClean="0">
                <a:effectLst/>
              </a:rPr>
              <a:t>COURAGEOUS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72005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Sometimes </a:t>
            </a:r>
            <a:r>
              <a:rPr lang="en-US" sz="3200" dirty="0">
                <a:effectLst/>
              </a:rPr>
              <a:t>you must tell your friends, </a:t>
            </a:r>
            <a:r>
              <a:rPr lang="en-US" sz="3200" dirty="0" smtClean="0">
                <a:effectLst/>
              </a:rPr>
              <a:t>“NO!”</a:t>
            </a:r>
            <a:endParaRPr lang="en-US" sz="3200" dirty="0">
              <a:effectLst/>
            </a:endParaRPr>
          </a:p>
          <a:p>
            <a:endParaRPr lang="en-US" sz="3200" dirty="0">
              <a:effectLst/>
            </a:endParaRPr>
          </a:p>
          <a:p>
            <a:r>
              <a:rPr lang="en-US" sz="3200" dirty="0" smtClean="0">
                <a:effectLst/>
              </a:rPr>
              <a:t>When </a:t>
            </a:r>
            <a:r>
              <a:rPr lang="en-US" sz="3200" dirty="0">
                <a:effectLst/>
              </a:rPr>
              <a:t>you go to </a:t>
            </a:r>
            <a:r>
              <a:rPr lang="en-US" sz="3200" dirty="0" smtClean="0">
                <a:effectLst/>
              </a:rPr>
              <a:t>school, STAND for God </a:t>
            </a:r>
            <a:r>
              <a:rPr lang="en-US" sz="3200" dirty="0">
                <a:effectLst/>
              </a:rPr>
              <a:t>and be </a:t>
            </a:r>
            <a:r>
              <a:rPr lang="en-US" sz="3200" dirty="0" smtClean="0">
                <a:effectLst/>
              </a:rPr>
              <a:t>courageous! Josh. 1.9; </a:t>
            </a:r>
            <a:r>
              <a:rPr lang="en-US" sz="3200" dirty="0">
                <a:effectLst/>
              </a:rPr>
              <a:t>Jude </a:t>
            </a:r>
            <a:r>
              <a:rPr lang="en-US" sz="3200" dirty="0" smtClean="0">
                <a:effectLst/>
              </a:rPr>
              <a:t>3</a:t>
            </a:r>
            <a:endParaRPr lang="en-US" sz="32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Practice </a:t>
            </a:r>
            <a:r>
              <a:rPr lang="en-US" dirty="0" smtClean="0">
                <a:effectLst/>
              </a:rPr>
              <a:t>SELF-CONTROL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When </a:t>
            </a:r>
            <a:r>
              <a:rPr lang="en-US" dirty="0">
                <a:effectLst/>
              </a:rPr>
              <a:t>you go to school you are going to need a lot of </a:t>
            </a:r>
            <a:r>
              <a:rPr lang="en-US" dirty="0" smtClean="0">
                <a:effectLst/>
              </a:rPr>
              <a:t>self-control: </a:t>
            </a:r>
            <a:r>
              <a:rPr lang="en-US" dirty="0">
                <a:effectLst/>
              </a:rPr>
              <a:t>2 Peter 1.5-7; Gal. </a:t>
            </a:r>
            <a:r>
              <a:rPr lang="en-US" dirty="0" smtClean="0">
                <a:effectLst/>
              </a:rPr>
              <a:t>5.22-23</a:t>
            </a:r>
            <a:endParaRPr lang="en-US" dirty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 </a:t>
            </a:r>
            <a:r>
              <a:rPr lang="en-US" dirty="0" smtClean="0">
                <a:effectLst/>
              </a:rPr>
              <a:t>LACK of </a:t>
            </a:r>
            <a:r>
              <a:rPr lang="en-US" dirty="0">
                <a:effectLst/>
              </a:rPr>
              <a:t>self-control is usually </a:t>
            </a:r>
            <a:r>
              <a:rPr lang="en-US" dirty="0" smtClean="0">
                <a:effectLst/>
              </a:rPr>
              <a:t>behind every </a:t>
            </a:r>
            <a:r>
              <a:rPr lang="en-US" dirty="0">
                <a:effectLst/>
              </a:rPr>
              <a:t>sin we </a:t>
            </a:r>
            <a:r>
              <a:rPr lang="en-US" dirty="0" smtClean="0">
                <a:effectLst/>
              </a:rPr>
              <a:t>commit.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When </a:t>
            </a:r>
            <a:r>
              <a:rPr lang="en-US" dirty="0">
                <a:effectLst/>
              </a:rPr>
              <a:t>you go to </a:t>
            </a:r>
            <a:r>
              <a:rPr lang="en-US" dirty="0" smtClean="0">
                <a:effectLst/>
              </a:rPr>
              <a:t>school,</a:t>
            </a:r>
          </a:p>
          <a:p>
            <a:r>
              <a:rPr lang="en-US" dirty="0" smtClean="0">
                <a:effectLst/>
              </a:rPr>
              <a:t>make </a:t>
            </a:r>
            <a:r>
              <a:rPr lang="en-US" dirty="0">
                <a:effectLst/>
              </a:rPr>
              <a:t>sure you </a:t>
            </a:r>
            <a:r>
              <a:rPr lang="en-US" dirty="0" smtClean="0">
                <a:effectLst/>
              </a:rPr>
              <a:t>KEEP yourself</a:t>
            </a:r>
          </a:p>
          <a:p>
            <a:r>
              <a:rPr lang="en-US" dirty="0" smtClean="0">
                <a:effectLst/>
              </a:rPr>
              <a:t>under </a:t>
            </a:r>
            <a:r>
              <a:rPr lang="en-US" dirty="0">
                <a:effectLst/>
              </a:rPr>
              <a:t>control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Exercise Self-control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</a:t>
            </a:r>
            <a:r>
              <a:rPr lang="en-US" dirty="0" smtClean="0">
                <a:effectLst/>
              </a:rPr>
              <a:t>hen </a:t>
            </a:r>
            <a:r>
              <a:rPr lang="en-US" dirty="0">
                <a:effectLst/>
              </a:rPr>
              <a:t>you want to cheat on a </a:t>
            </a:r>
            <a:r>
              <a:rPr lang="en-US" dirty="0" smtClean="0">
                <a:effectLst/>
              </a:rPr>
              <a:t>test.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When you </a:t>
            </a:r>
            <a:r>
              <a:rPr lang="en-US" dirty="0">
                <a:effectLst/>
              </a:rPr>
              <a:t>want to be disrespectful to </a:t>
            </a:r>
            <a:r>
              <a:rPr lang="en-US" dirty="0" smtClean="0">
                <a:effectLst/>
              </a:rPr>
              <a:t>someone.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When you </a:t>
            </a:r>
            <a:r>
              <a:rPr lang="en-US" dirty="0">
                <a:effectLst/>
              </a:rPr>
              <a:t>want to follow </a:t>
            </a:r>
            <a:r>
              <a:rPr lang="en-US" dirty="0" smtClean="0">
                <a:effectLst/>
              </a:rPr>
              <a:t>the wrong crowd.</a:t>
            </a:r>
          </a:p>
          <a:p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When you want to be popular.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444</Words>
  <Application>Microsoft Macintosh PowerPoint</Application>
  <PresentationFormat>On-screen Show (4:3)</PresentationFormat>
  <Paragraphs>77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Corbel</vt:lpstr>
      <vt:lpstr>Arial</vt:lpstr>
      <vt:lpstr>Office Theme</vt:lpstr>
      <vt:lpstr>PowerPoint Presentation</vt:lpstr>
      <vt:lpstr>Respect AUTHORITY</vt:lpstr>
      <vt:lpstr>Be a Godly EXAMPLE</vt:lpstr>
      <vt:lpstr>Always Be HONEST</vt:lpstr>
      <vt:lpstr>Be COURAGEOUS</vt:lpstr>
      <vt:lpstr>When You Go to School You Will Be Faced with Many Moral Challenges</vt:lpstr>
      <vt:lpstr>Be COURAGEOUS</vt:lpstr>
      <vt:lpstr>Practice SELF-CONTROL</vt:lpstr>
      <vt:lpstr>When to Exercise Self-control</vt:lpstr>
      <vt:lpstr>PowerPoint Presentation</vt:lpstr>
      <vt:lpstr>Be DILIGENT in Your Work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28</cp:revision>
  <dcterms:created xsi:type="dcterms:W3CDTF">2017-08-12T16:49:31Z</dcterms:created>
  <dcterms:modified xsi:type="dcterms:W3CDTF">2017-08-13T04:15:19Z</dcterms:modified>
</cp:coreProperties>
</file>