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8"/>
    <p:restoredTop sz="94684"/>
  </p:normalViewPr>
  <p:slideViewPr>
    <p:cSldViewPr snapToGrid="0" snapToObjects="1" showGuides="1">
      <p:cViewPr varScale="1">
        <p:scale>
          <a:sx n="93" d="100"/>
          <a:sy n="93" d="100"/>
        </p:scale>
        <p:origin x="824" y="208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1F81-056C-4844-8B66-A7B02DC05A08}" type="datetimeFigureOut">
              <a:rPr lang="en-US" smtClean="0"/>
              <a:t>7/2/17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B9622-D680-7F4D-B6A4-F6A3B218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6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9622-D680-7F4D-B6A4-F6A3B2187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4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9622-D680-7F4D-B6A4-F6A3B21875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B9622-D680-7F4D-B6A4-F6A3B21875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 smtClean="0"/>
              <a:t>txkchurch.com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F5076-ADED-E944-B64A-7309F739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75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We Are Laborers Together with </a:t>
            </a:r>
            <a:r>
              <a:rPr lang="en-US" sz="3800" dirty="0" smtClean="0"/>
              <a:t>God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we have obeyed the </a:t>
            </a:r>
            <a:r>
              <a:rPr lang="en-US" dirty="0" smtClean="0"/>
              <a:t>gospel, </a:t>
            </a:r>
            <a:r>
              <a:rPr lang="en-US" dirty="0"/>
              <a:t>we have </a:t>
            </a:r>
            <a:r>
              <a:rPr lang="en-US" dirty="0" smtClean="0"/>
              <a:t>entered into </a:t>
            </a:r>
            <a:r>
              <a:rPr lang="en-US" dirty="0"/>
              <a:t>the work of the Lord: Matt. 28.18-20</a:t>
            </a:r>
          </a:p>
          <a:p>
            <a:endParaRPr lang="en-US" dirty="0"/>
          </a:p>
          <a:p>
            <a:r>
              <a:rPr lang="en-US" dirty="0" smtClean="0"/>
              <a:t>God </a:t>
            </a:r>
            <a:r>
              <a:rPr lang="en-US" dirty="0"/>
              <a:t>has graciously made us </a:t>
            </a:r>
            <a:r>
              <a:rPr lang="en-US" dirty="0" smtClean="0"/>
              <a:t>a vital </a:t>
            </a:r>
            <a:r>
              <a:rPr lang="en-US" dirty="0"/>
              <a:t>part of His work: </a:t>
            </a:r>
            <a:r>
              <a:rPr lang="en-US" dirty="0" smtClean="0"/>
              <a:t>Rom. 10.13-17; 1 </a:t>
            </a:r>
            <a:r>
              <a:rPr lang="en-US" dirty="0"/>
              <a:t>Cor. </a:t>
            </a:r>
            <a:r>
              <a:rPr lang="en-US" dirty="0" smtClean="0"/>
              <a:t>1.21; Acts, etc.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God </a:t>
            </a:r>
            <a:r>
              <a:rPr lang="en-US" dirty="0"/>
              <a:t>demonstrated His trust in us by entrusting us with the gospel: 1 Tim. 1.11; 6.20; 2 Tim. </a:t>
            </a:r>
            <a:r>
              <a:rPr lang="en-US" dirty="0" smtClean="0"/>
              <a:t>1.14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51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Expected to </a:t>
            </a:r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God desires that we </a:t>
            </a:r>
            <a:r>
              <a:rPr lang="en-US" dirty="0"/>
              <a:t>will be eager to join Him in His work of saving men: Titus 2.11-14; Eph. 2.10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one but us to do this great work: Eph. 2.10; 2 Tim. 2.19-21; 1 Tim. </a:t>
            </a:r>
            <a:r>
              <a:rPr lang="en-US" dirty="0" smtClean="0"/>
              <a:t>3.15; Rom</a:t>
            </a:r>
            <a:r>
              <a:rPr lang="en-US" dirty="0"/>
              <a:t>. 10.13-14; Matt. 28.18-20; Mark 16.15-16</a:t>
            </a:r>
          </a:p>
          <a:p>
            <a:endParaRPr lang="en-US" dirty="0" smtClean="0"/>
          </a:p>
          <a:p>
            <a:r>
              <a:rPr lang="en-US" dirty="0" smtClean="0"/>
              <a:t>Laborers </a:t>
            </a:r>
            <a:r>
              <a:rPr lang="en-US" dirty="0"/>
              <a:t>are needed in the harvest field. There is much work to </a:t>
            </a:r>
            <a:r>
              <a:rPr lang="en-US" dirty="0" smtClean="0"/>
              <a:t>do: Matt</a:t>
            </a:r>
            <a:r>
              <a:rPr lang="en-US" dirty="0"/>
              <a:t>. </a:t>
            </a:r>
            <a:r>
              <a:rPr lang="en-US" dirty="0" smtClean="0"/>
              <a:t>9.35-38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09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Labor Impacts the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direct correlation exists between our labor and people being saved: Rom. 10.14</a:t>
            </a:r>
          </a:p>
          <a:p>
            <a:endParaRPr lang="en-US" dirty="0" smtClean="0"/>
          </a:p>
          <a:p>
            <a:r>
              <a:rPr lang="en-US" dirty="0" smtClean="0"/>
              <a:t>How did the apostles and disciples accomplish </a:t>
            </a:r>
            <a:r>
              <a:rPr lang="en-US" dirty="0"/>
              <a:t>so much? </a:t>
            </a:r>
            <a:r>
              <a:rPr lang="en-US" dirty="0" smtClean="0"/>
              <a:t>Acts </a:t>
            </a:r>
            <a:r>
              <a:rPr lang="en-US" dirty="0"/>
              <a:t>2.46; 5.42; 20.20.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must realize our responsibility. If we fail to do our part, there can be no increase: 1 Cor. </a:t>
            </a:r>
            <a:r>
              <a:rPr lang="en-US" dirty="0" smtClean="0"/>
              <a:t>3.6; 15.58; Rev. 13.14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7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230</Words>
  <Application>Microsoft Macintosh PowerPoint</Application>
  <PresentationFormat>On-screen Show (4:3)</PresentationFormat>
  <Paragraphs>24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Corbel</vt:lpstr>
      <vt:lpstr>Arial</vt:lpstr>
      <vt:lpstr>Office Theme</vt:lpstr>
      <vt:lpstr>PowerPoint Presentation</vt:lpstr>
      <vt:lpstr>We Are Laborers Together with God</vt:lpstr>
      <vt:lpstr>We Are Expected to Labor</vt:lpstr>
      <vt:lpstr>Our Labor Impacts the Results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10</cp:revision>
  <dcterms:created xsi:type="dcterms:W3CDTF">2017-07-02T19:12:25Z</dcterms:created>
  <dcterms:modified xsi:type="dcterms:W3CDTF">2017-07-02T22:18:05Z</dcterms:modified>
</cp:coreProperties>
</file>