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84"/>
  </p:normalViewPr>
  <p:slideViewPr>
    <p:cSldViewPr snapToGrid="0" snapToObjects="1" showGuides="1">
      <p:cViewPr varScale="1">
        <p:scale>
          <a:sx n="93" d="100"/>
          <a:sy n="93" d="100"/>
        </p:scale>
        <p:origin x="656" y="208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-18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56705-0AEF-7F4C-B738-4C339BE369A9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E0A9C-1A1E-EC4E-9604-A05C7381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E0A9C-1A1E-EC4E-9604-A05C73814E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4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6E0D-1464-7141-A56E-530AE2F76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109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That Were Erroneous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INCONSISTENT claims</a:t>
            </a:r>
          </a:p>
          <a:p>
            <a:pPr lvl="1"/>
            <a:r>
              <a:rPr lang="en-US" sz="2800" dirty="0" smtClean="0"/>
              <a:t>“ABRAHAM is </a:t>
            </a:r>
            <a:r>
              <a:rPr lang="en-US" sz="2800" dirty="0"/>
              <a:t>our father” </a:t>
            </a:r>
            <a:r>
              <a:rPr lang="en-US" sz="2800" dirty="0" smtClean="0"/>
              <a:t>39-40</a:t>
            </a:r>
            <a:endParaRPr lang="en-US" sz="2800" dirty="0"/>
          </a:p>
          <a:p>
            <a:pPr lvl="1"/>
            <a:endParaRPr lang="en-US" sz="3200" dirty="0" smtClean="0"/>
          </a:p>
          <a:p>
            <a:r>
              <a:rPr lang="en-US" sz="3200" dirty="0" smtClean="0"/>
              <a:t>ILLEGITIMATE claims</a:t>
            </a:r>
          </a:p>
          <a:p>
            <a:pPr lvl="1"/>
            <a:r>
              <a:rPr lang="en-US" sz="2800" dirty="0" smtClean="0"/>
              <a:t>“We </a:t>
            </a:r>
            <a:r>
              <a:rPr lang="en-US" sz="2800" dirty="0"/>
              <a:t>have one </a:t>
            </a:r>
            <a:r>
              <a:rPr lang="en-US" sz="2800" dirty="0" smtClean="0"/>
              <a:t>Father</a:t>
            </a:r>
            <a:r>
              <a:rPr lang="mr-IN" sz="2800" dirty="0" smtClean="0"/>
              <a:t>…</a:t>
            </a:r>
            <a:r>
              <a:rPr lang="en-US" sz="2800" dirty="0" smtClean="0"/>
              <a:t> GOD” 41-43</a:t>
            </a:r>
            <a:endParaRPr lang="en-US" sz="2800" dirty="0"/>
          </a:p>
          <a:p>
            <a:pPr lvl="1"/>
            <a:endParaRPr lang="en-US" sz="3200" dirty="0" smtClean="0"/>
          </a:p>
          <a:p>
            <a:r>
              <a:rPr lang="en-US" sz="3200" dirty="0" smtClean="0"/>
              <a:t>INCRIMINATING evidence</a:t>
            </a:r>
          </a:p>
          <a:p>
            <a:pPr lvl="1"/>
            <a:r>
              <a:rPr lang="en-US" sz="2800" dirty="0" smtClean="0"/>
              <a:t>“You </a:t>
            </a:r>
            <a:r>
              <a:rPr lang="en-US" sz="2800" dirty="0"/>
              <a:t>are of your father the </a:t>
            </a:r>
            <a:r>
              <a:rPr lang="en-US" sz="2800" dirty="0" smtClean="0"/>
              <a:t>DEVIL” 44-47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4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Who Is Your Father?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is our Father when we do </a:t>
            </a:r>
            <a:r>
              <a:rPr lang="en-US" dirty="0"/>
              <a:t>the works of </a:t>
            </a:r>
            <a:r>
              <a:rPr lang="en-US" dirty="0" smtClean="0"/>
              <a:t>ABRAHAM: </a:t>
            </a:r>
            <a:r>
              <a:rPr lang="en-US" dirty="0"/>
              <a:t>John </a:t>
            </a:r>
            <a:r>
              <a:rPr lang="en-US" dirty="0" smtClean="0"/>
              <a:t>8.39-40</a:t>
            </a:r>
          </a:p>
          <a:p>
            <a:endParaRPr lang="en-US" dirty="0"/>
          </a:p>
          <a:p>
            <a:r>
              <a:rPr lang="en-US" dirty="0" smtClean="0"/>
              <a:t>Abraham BELIEVED, trusted, and OBEYED God</a:t>
            </a:r>
            <a:r>
              <a:rPr lang="en-US" dirty="0"/>
              <a:t>: Gen. </a:t>
            </a:r>
            <a:r>
              <a:rPr lang="en-US" dirty="0" smtClean="0"/>
              <a:t>12.4; 26.5</a:t>
            </a:r>
            <a:r>
              <a:rPr lang="en-US" dirty="0"/>
              <a:t>; </a:t>
            </a:r>
            <a:r>
              <a:rPr lang="en-US" dirty="0"/>
              <a:t>Rom. 4.21; </a:t>
            </a:r>
            <a:r>
              <a:rPr lang="en-US" dirty="0" smtClean="0"/>
              <a:t>Heb</a:t>
            </a:r>
            <a:r>
              <a:rPr lang="en-US" dirty="0"/>
              <a:t>. 11.8-9; 17-19; James </a:t>
            </a:r>
            <a:r>
              <a:rPr lang="en-US" dirty="0" smtClean="0"/>
              <a:t>2.21-23</a:t>
            </a:r>
          </a:p>
          <a:p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is the father of all who </a:t>
            </a:r>
            <a:r>
              <a:rPr lang="en-US" dirty="0" smtClean="0"/>
              <a:t>WALK in the foot-</a:t>
            </a:r>
          </a:p>
          <a:p>
            <a:r>
              <a:rPr lang="en-US" dirty="0" smtClean="0"/>
              <a:t>steps </a:t>
            </a:r>
            <a:r>
              <a:rPr lang="en-US" dirty="0"/>
              <a:t>of faith as he did: Rom. </a:t>
            </a:r>
            <a:r>
              <a:rPr lang="en-US" dirty="0" smtClean="0"/>
              <a:t>4.9-12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11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Who Is Your Father?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440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God is our Father when we LOVE Jesus: </a:t>
            </a:r>
            <a:r>
              <a:rPr lang="en-US" dirty="0"/>
              <a:t>John 8.42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we </a:t>
            </a:r>
            <a:r>
              <a:rPr lang="en-US" dirty="0"/>
              <a:t>love Jesus, </a:t>
            </a:r>
            <a:r>
              <a:rPr lang="en-US" dirty="0" smtClean="0"/>
              <a:t>we’ll </a:t>
            </a:r>
            <a:r>
              <a:rPr lang="en-US" dirty="0"/>
              <a:t>keep His </a:t>
            </a:r>
            <a:r>
              <a:rPr lang="en-US" dirty="0" smtClean="0"/>
              <a:t>COMMANDMENTS: John 14.15</a:t>
            </a:r>
            <a:r>
              <a:rPr lang="en-US" dirty="0"/>
              <a:t>, 21, </a:t>
            </a:r>
            <a:r>
              <a:rPr lang="en-US" dirty="0" smtClean="0"/>
              <a:t>23-24</a:t>
            </a:r>
          </a:p>
          <a:p>
            <a:endParaRPr lang="en-US" dirty="0"/>
          </a:p>
          <a:p>
            <a:r>
              <a:rPr lang="en-US" dirty="0" smtClean="0"/>
              <a:t>If we </a:t>
            </a:r>
            <a:r>
              <a:rPr lang="en-US" dirty="0"/>
              <a:t>do not love Jesus </a:t>
            </a:r>
            <a:r>
              <a:rPr lang="en-US" dirty="0" smtClean="0"/>
              <a:t>then SATAN is our father: </a:t>
            </a:r>
            <a:r>
              <a:rPr lang="en-US" dirty="0"/>
              <a:t>1 Cor. 16.22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1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Who Is Your Father?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440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God is our Father when we LISTEN to Him: </a:t>
            </a:r>
            <a:r>
              <a:rPr lang="en-US" dirty="0"/>
              <a:t>John </a:t>
            </a:r>
            <a:r>
              <a:rPr lang="en-US" dirty="0" smtClean="0"/>
              <a:t>8.38, 43-44</a:t>
            </a:r>
            <a:r>
              <a:rPr lang="en-US" dirty="0"/>
              <a:t>, </a:t>
            </a:r>
            <a:r>
              <a:rPr lang="en-US" dirty="0" smtClean="0"/>
              <a:t>47</a:t>
            </a:r>
          </a:p>
          <a:p>
            <a:endParaRPr lang="en-US" dirty="0"/>
          </a:p>
          <a:p>
            <a:r>
              <a:rPr lang="en-US" dirty="0" smtClean="0"/>
              <a:t>We must hear </a:t>
            </a:r>
            <a:r>
              <a:rPr lang="en-US" dirty="0"/>
              <a:t>God with the </a:t>
            </a:r>
            <a:r>
              <a:rPr lang="en-US" dirty="0" smtClean="0"/>
              <a:t>INTENT </a:t>
            </a:r>
            <a:r>
              <a:rPr lang="en-US" dirty="0"/>
              <a:t>to do His </a:t>
            </a:r>
            <a:r>
              <a:rPr lang="en-US" dirty="0" smtClean="0"/>
              <a:t>will.</a:t>
            </a:r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faith is revealed by the </a:t>
            </a:r>
            <a:r>
              <a:rPr lang="en-US" dirty="0" smtClean="0"/>
              <a:t>CONSISTENCY of our hearing, and acting upon, God’s will: </a:t>
            </a:r>
            <a:r>
              <a:rPr lang="en-US" dirty="0"/>
              <a:t>Luke </a:t>
            </a:r>
            <a:r>
              <a:rPr lang="en-US" dirty="0" smtClean="0"/>
              <a:t>6.46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3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8667"/>
            <a:ext cx="7886700" cy="3480666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Do we claim to be children of God but live </a:t>
            </a:r>
            <a:r>
              <a:rPr lang="en-US" sz="6600" dirty="0" smtClean="0"/>
              <a:t>UNHOLY lives?</a:t>
            </a:r>
          </a:p>
          <a:p>
            <a:pPr algn="ctr"/>
            <a:r>
              <a:rPr lang="en-US" sz="3600" dirty="0" smtClean="0"/>
              <a:t>1 </a:t>
            </a:r>
            <a:r>
              <a:rPr lang="en-US" sz="3600" dirty="0"/>
              <a:t>John 3.3, </a:t>
            </a:r>
            <a:r>
              <a:rPr lang="en-US" sz="3600" dirty="0" smtClean="0"/>
              <a:t>4-10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Become a Child of God Today!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for in Christ Jesus you are all sons of God, through faith. </a:t>
            </a:r>
            <a:r>
              <a:rPr lang="en-US" dirty="0" smtClean="0"/>
              <a:t>For </a:t>
            </a:r>
            <a:r>
              <a:rPr lang="en-US" dirty="0"/>
              <a:t>as many of you as were baptized into Christ have put on Christ. </a:t>
            </a:r>
            <a:r>
              <a:rPr lang="en-US" dirty="0" smtClean="0"/>
              <a:t>There </a:t>
            </a:r>
            <a:r>
              <a:rPr lang="en-US" dirty="0"/>
              <a:t>is neither Jew nor Greek, there is neither </a:t>
            </a:r>
            <a:r>
              <a:rPr lang="en-US" dirty="0" smtClean="0"/>
              <a:t>slave</a:t>
            </a:r>
            <a:r>
              <a:rPr lang="en-US" dirty="0"/>
              <a:t> nor free, there is no male and female, for you are all one in Christ Jesus</a:t>
            </a:r>
            <a:r>
              <a:rPr lang="en-US" dirty="0" smtClean="0"/>
              <a:t>.</a:t>
            </a:r>
            <a:r>
              <a:rPr lang="en-US" dirty="0"/>
              <a:t> And if you are Christ's, then you are Abraham's offspring, heirs </a:t>
            </a:r>
            <a:r>
              <a:rPr lang="en-US" dirty="0" smtClean="0"/>
              <a:t>according </a:t>
            </a:r>
            <a:r>
              <a:rPr lang="en-US" dirty="0"/>
              <a:t>to promise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Galatians 3.26-29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7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240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Claims That Were Erroneous</vt:lpstr>
      <vt:lpstr>Who Is Your Father?</vt:lpstr>
      <vt:lpstr>Who Is Your Father?</vt:lpstr>
      <vt:lpstr>Who Is Your Father?</vt:lpstr>
      <vt:lpstr>PowerPoint Presentation</vt:lpstr>
      <vt:lpstr>Become a Child of God Today!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22</cp:revision>
  <dcterms:created xsi:type="dcterms:W3CDTF">2017-07-16T03:12:16Z</dcterms:created>
  <dcterms:modified xsi:type="dcterms:W3CDTF">2017-07-16T07:00:55Z</dcterms:modified>
</cp:coreProperties>
</file>