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65607" autoAdjust="0"/>
  </p:normalViewPr>
  <p:slideViewPr>
    <p:cSldViewPr snapToGrid="0" snapToObjects="1">
      <p:cViewPr>
        <p:scale>
          <a:sx n="94" d="100"/>
          <a:sy n="94" d="100"/>
        </p:scale>
        <p:origin x="60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8C0AD-4C39-064F-BE75-8E3E86C825B9}" type="datetimeFigureOut">
              <a:rPr lang="en-US" smtClean="0"/>
              <a:pPr/>
              <a:t>6/24/17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54740-96A3-324C-9F18-BCEC8BD07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49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DC0F-6C46-6B4A-8F21-1BC43A53AF97}" type="datetimeFigureOut">
              <a:rPr lang="en-US" smtClean="0"/>
              <a:pPr/>
              <a:t>6/24/17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9816F-1239-C84D-9FFB-CFD5B5687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93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Thanks to John Isaac Edwards and Donnie Rader for some of their thoughts in this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9816F-1239-C84D-9FFB-CFD5B5687B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33A-8AC8-EE4B-BF99-B39BBB6C5EF4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northsidehillsboro.com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7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E9AE-D72B-E743-84AA-DB15CF4505A5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1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854-EC7C-B84C-B957-1CD6F20CB485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1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5943-44B8-A549-8F7E-06D7ACBB3BEC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CD04B-17C9-F840-A1F0-3D205747CD55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4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5D0E-8418-884A-9FA7-9A7F098B0176}" type="datetime1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EF40-6A72-2340-9608-36979AE7FC90}" type="datetime1">
              <a:rPr lang="en-US" smtClean="0"/>
              <a:t>6/24/17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1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43B-3995-3D4E-8C1D-AAC38FCA0CEB}" type="datetime1">
              <a:rPr lang="en-US" smtClean="0"/>
              <a:t>6/24/17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3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A142-1ED1-2244-AB5D-D1F51CD9C4B5}" type="datetime1">
              <a:rPr lang="en-US" smtClean="0"/>
              <a:t>6/24/17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8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BB38-6F5E-AA46-ABA9-5C73E0AFA5F6}" type="datetime1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6FB-FB23-C446-87BD-01A2C7DEE83C}" type="datetime1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fld id="{62D671D1-BD4B-244B-9A5E-BC05267F85A9}" type="datetime1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03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Corbel" charset="0"/>
                <a:ea typeface="Corbel" charset="0"/>
                <a:cs typeface="Corbel" charset="0"/>
              </a:rPr>
              <a:t>The Kind of Preaching We </a:t>
            </a:r>
            <a:r>
              <a:rPr lang="en-US" sz="3600" b="1" dirty="0" smtClean="0">
                <a:latin typeface="Corbel" charset="0"/>
                <a:ea typeface="Corbel" charset="0"/>
                <a:cs typeface="Corbel" charset="0"/>
              </a:rPr>
              <a:t>DON’T Need</a:t>
            </a:r>
            <a:endParaRPr lang="en-US" sz="36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Preaching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that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s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eeks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t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o PLEASE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m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an: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Gal. 1.10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; 1 Thess. 2.4-6; cf. 2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Tim.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4.2; Acts 20.27</a:t>
            </a:r>
            <a:endParaRPr lang="en-US" sz="3000" b="1" dirty="0" smtClean="0">
              <a:latin typeface="Corbel" charset="0"/>
              <a:ea typeface="Corbel" charset="0"/>
              <a:cs typeface="Corbel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b="1" dirty="0" smtClean="0">
              <a:latin typeface="Corbel" charset="0"/>
              <a:ea typeface="Corbel" charset="0"/>
              <a:cs typeface="Corbel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Preaching that APOLOGIZES: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Matt. 15.7-14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b="1" dirty="0">
              <a:latin typeface="Corbel" charset="0"/>
              <a:ea typeface="Corbel" charset="0"/>
              <a:cs typeface="Corbel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latin typeface="Corbel" charset="0"/>
                <a:ea typeface="Corbel" charset="0"/>
                <a:cs typeface="Corbel" charset="0"/>
              </a:rPr>
              <a:t>Preaching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that’s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a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ll POSITIVE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: Isaiah 30.9-10; Jer. 5.30-31; 2 Tim.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4.3-4;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Jer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.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1.9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-10; 2 Tim.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3.16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;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4.2</a:t>
            </a:r>
            <a:endParaRPr lang="en-US" sz="30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b="1" dirty="0" err="1" smtClean="0">
                <a:solidFill>
                  <a:prstClr val="black"/>
                </a:solidFill>
                <a:latin typeface="Corbel" charset="0"/>
                <a:ea typeface="Corbel" charset="0"/>
                <a:cs typeface="Corbel" charset="0"/>
              </a:rPr>
              <a:t>txkchurch.com</a:t>
            </a:r>
            <a:endParaRPr lang="en-US" b="1" dirty="0">
              <a:solidFill>
                <a:prstClr val="black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6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Corbel" charset="0"/>
                <a:ea typeface="Corbel" charset="0"/>
                <a:cs typeface="Corbel" charset="0"/>
              </a:rPr>
              <a:t>The Kind of Preaching We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 charset="0"/>
                <a:ea typeface="Corbel" charset="0"/>
                <a:cs typeface="Corbel" charset="0"/>
              </a:rPr>
              <a:t>BOOK, CHAPTER, and VERSE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preaching: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1 Peter 4.11; </a:t>
            </a:r>
            <a:r>
              <a:rPr lang="nb-NO" sz="2400" b="1" dirty="0" smtClean="0">
                <a:latin typeface="Corbel" charset="0"/>
                <a:ea typeface="Corbel" charset="0"/>
                <a:cs typeface="Corbel" charset="0"/>
              </a:rPr>
              <a:t>Titus 2.1; </a:t>
            </a:r>
            <a:r>
              <a:rPr lang="mr-IN" sz="2400" b="1" dirty="0">
                <a:latin typeface="Corbel" charset="0"/>
                <a:ea typeface="Corbel" charset="0"/>
                <a:cs typeface="Corbel" charset="0"/>
              </a:rPr>
              <a:t>Heb. 5.11-6.1; Acts 20.32; 2 Peter 1.3-11; </a:t>
            </a:r>
            <a:r>
              <a:rPr lang="mr-IN" sz="2400" b="1" dirty="0" smtClean="0">
                <a:latin typeface="Corbel" charset="0"/>
                <a:ea typeface="Corbel" charset="0"/>
                <a:cs typeface="Corbel" charset="0"/>
              </a:rPr>
              <a:t>3.18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; Judges 2.10-12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 charset="0"/>
                <a:ea typeface="Corbel" charset="0"/>
                <a:cs typeface="Corbel" charset="0"/>
              </a:rPr>
              <a:t>Sin CONVICTING preaching: </a:t>
            </a:r>
            <a:r>
              <a:rPr lang="en-US" sz="2400" b="1" dirty="0">
                <a:latin typeface="Corbel" charset="0"/>
                <a:ea typeface="Corbel" charset="0"/>
                <a:cs typeface="Corbel" charset="0"/>
              </a:rPr>
              <a:t>Acts 2.36-38; Matt. 14.4; Luke 24.46-47; Acts 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17.30-31; </a:t>
            </a:r>
            <a:r>
              <a:rPr lang="nb-NO" sz="2400" b="1" dirty="0">
                <a:latin typeface="Corbel" charset="0"/>
                <a:ea typeface="Corbel" charset="0"/>
                <a:cs typeface="Corbel" charset="0"/>
              </a:rPr>
              <a:t>Titus 2.11-12; 1 Cor. </a:t>
            </a:r>
            <a:r>
              <a:rPr lang="nb-NO" sz="2400" b="1" dirty="0" smtClean="0">
                <a:latin typeface="Corbel" charset="0"/>
                <a:ea typeface="Corbel" charset="0"/>
                <a:cs typeface="Corbel" charset="0"/>
              </a:rPr>
              <a:t>6.9-11; Eph. 5.11</a:t>
            </a:r>
          </a:p>
          <a:p>
            <a:pPr marL="0" indent="0">
              <a:spcBef>
                <a:spcPts val="0"/>
              </a:spcBef>
              <a:buNone/>
            </a:pPr>
            <a:endParaRPr lang="nb-NO" sz="2800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 charset="0"/>
                <a:ea typeface="Corbel" charset="0"/>
                <a:cs typeface="Corbel" charset="0"/>
              </a:rPr>
              <a:t>RESULT demanding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preaching: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Acts </a:t>
            </a:r>
            <a:r>
              <a:rPr lang="en-US" sz="2400" b="1" dirty="0">
                <a:latin typeface="Corbel" charset="0"/>
                <a:ea typeface="Corbel" charset="0"/>
                <a:cs typeface="Corbel" charset="0"/>
              </a:rPr>
              <a:t>2.37-38; 17.30-31; 2 Cor. 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5.10-11;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Heb</a:t>
            </a:r>
            <a:r>
              <a:rPr lang="en-US" sz="2400" b="1" dirty="0">
                <a:latin typeface="Corbel" charset="0"/>
                <a:ea typeface="Corbel" charset="0"/>
                <a:cs typeface="Corbel" charset="0"/>
              </a:rPr>
              <a:t>. 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10.24; Titus </a:t>
            </a:r>
            <a:r>
              <a:rPr lang="en-US" sz="2400" b="1" dirty="0">
                <a:latin typeface="Corbel" charset="0"/>
                <a:ea typeface="Corbel" charset="0"/>
                <a:cs typeface="Corbel" charset="0"/>
              </a:rPr>
              <a:t>2.15; 1 Tim. 1.3; 4.11; 5.7; 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6.17</a:t>
            </a:r>
            <a:endParaRPr lang="en-US" sz="2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b="1" dirty="0" err="1" smtClean="0">
                <a:solidFill>
                  <a:prstClr val="black"/>
                </a:solidFill>
                <a:latin typeface="Corbel" charset="0"/>
                <a:ea typeface="Corbel" charset="0"/>
                <a:cs typeface="Corbel" charset="0"/>
              </a:rPr>
              <a:t>txkchurch.com</a:t>
            </a:r>
            <a:endParaRPr lang="en-US" b="1" dirty="0">
              <a:solidFill>
                <a:prstClr val="black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7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11542</TotalTime>
  <Words>169</Words>
  <Application>Microsoft Macintosh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Cambria</vt:lpstr>
      <vt:lpstr>Corbel</vt:lpstr>
      <vt:lpstr>Arial</vt:lpstr>
      <vt:lpstr>Office Theme</vt:lpstr>
      <vt:lpstr>PowerPoint Presentation</vt:lpstr>
      <vt:lpstr>The Kind of Preaching We DON’T Need</vt:lpstr>
      <vt:lpstr>The Kind of Preaching We Need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66</cp:revision>
  <dcterms:created xsi:type="dcterms:W3CDTF">2013-09-30T14:10:40Z</dcterms:created>
  <dcterms:modified xsi:type="dcterms:W3CDTF">2017-06-25T06:06:20Z</dcterms:modified>
</cp:coreProperties>
</file>