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2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4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0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6C47-B265-4A89-AF1E-58B2D39E8DF3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C003-5676-4017-9817-77F1CAF2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02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8157" y="631032"/>
            <a:ext cx="8319906" cy="47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 Glory Set Before Him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4000" dirty="0"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Anticipation worse than the event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“It was nothing” - afterwards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 the glory set before Him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Heb. 12:1-3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John 17:5 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631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2230" y="464301"/>
            <a:ext cx="10134506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BEFORE: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Sought to stone Him -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John 10:31; 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John 10:39  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 place to lay His head - </a:t>
            </a:r>
            <a:r>
              <a:rPr lang="en-US" altLang="en-US" sz="3600" b="1" dirty="0">
                <a:cs typeface="Arial" panose="020B0604020202020204" pitchFamily="34" charset="0"/>
              </a:rPr>
              <a:t>Luke 9:58;  </a:t>
            </a:r>
          </a:p>
          <a:p>
            <a:r>
              <a:rPr lang="en-US" altLang="en-US" sz="3600" b="1" dirty="0">
                <a:cs typeface="Arial" panose="020B0604020202020204" pitchFamily="34" charset="0"/>
              </a:rPr>
              <a:t>	Matt. 17:24-27 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Betrayed by one of His own - </a:t>
            </a:r>
            <a:r>
              <a:rPr lang="en-US" altLang="en-US" sz="3600" b="1" dirty="0">
                <a:cs typeface="Arial" panose="020B0604020202020204" pitchFamily="34" charset="0"/>
              </a:rPr>
              <a:t>Luke 22:48 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Angry mob - </a:t>
            </a:r>
            <a:r>
              <a:rPr lang="en-US" altLang="en-US" sz="3600" b="1" dirty="0">
                <a:cs typeface="Arial" panose="020B0604020202020204" pitchFamily="34" charset="0"/>
              </a:rPr>
              <a:t>Matt. 26:47 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Prophecies - </a:t>
            </a:r>
            <a:r>
              <a:rPr lang="en-US" altLang="en-US" sz="3600" b="1" dirty="0">
                <a:cs typeface="Arial" panose="020B0604020202020204" pitchFamily="34" charset="0"/>
              </a:rPr>
              <a:t>Luke 18:31-33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Abandonment – </a:t>
            </a:r>
            <a:r>
              <a:rPr lang="en-US" altLang="en-US" sz="3600" b="1" dirty="0">
                <a:cs typeface="Arial" panose="020B0604020202020204" pitchFamily="34" charset="0"/>
              </a:rPr>
              <a:t>Mark 14:41;</a:t>
            </a:r>
          </a:p>
          <a:p>
            <a:r>
              <a:rPr lang="en-US" altLang="en-US" sz="3600" b="1" dirty="0">
                <a:cs typeface="Arial" panose="020B0604020202020204" pitchFamily="34" charset="0"/>
              </a:rPr>
              <a:t>	Mark 14:50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36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2230" y="1813389"/>
            <a:ext cx="11771951" cy="342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Humiliation - </a:t>
            </a:r>
            <a:r>
              <a:rPr lang="en-US" sz="3600" b="1" dirty="0"/>
              <a:t>Mark 15:17-20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Mocking - </a:t>
            </a:r>
            <a:r>
              <a:rPr lang="en-US" sz="3600" b="1" dirty="0"/>
              <a:t>Luke 22:63-65</a:t>
            </a:r>
            <a:r>
              <a:rPr lang="en-US" sz="4000" dirty="0"/>
              <a:t>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Scourging - </a:t>
            </a:r>
            <a:r>
              <a:rPr lang="en-US" sz="3600" b="1" dirty="0"/>
              <a:t>Mark 15:15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Trial - </a:t>
            </a:r>
            <a:r>
              <a:rPr lang="en-US" sz="3600" b="1" dirty="0"/>
              <a:t>Luke 23:10-11  </a:t>
            </a:r>
          </a:p>
          <a:p>
            <a:pPr>
              <a:lnSpc>
                <a:spcPts val="5200"/>
              </a:lnSpc>
            </a:pPr>
            <a:r>
              <a:rPr lang="en-US" sz="3600" b="1" dirty="0"/>
              <a:t>	Mark 14:56-65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120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5096" y="964639"/>
            <a:ext cx="9982986" cy="337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Journey to cross - </a:t>
            </a:r>
            <a:r>
              <a:rPr lang="en-US" sz="3600" b="1" dirty="0"/>
              <a:t>John 19:17; Luke 23:26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Crucifixion - </a:t>
            </a:r>
            <a:r>
              <a:rPr lang="en-US" sz="3600" b="1" dirty="0"/>
              <a:t>Luke 23:35-37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Mocking - </a:t>
            </a:r>
            <a:r>
              <a:rPr lang="en-US" sz="3600" b="1" dirty="0"/>
              <a:t>Mark 15:29-32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Yielding His will - </a:t>
            </a:r>
            <a:r>
              <a:rPr lang="en-US" sz="3600" b="1" dirty="0"/>
              <a:t>Luke 22:41-44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Death - </a:t>
            </a:r>
            <a:r>
              <a:rPr lang="en-US" sz="3600" b="1" dirty="0"/>
              <a:t>Mark 15:37; Luke 23:46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749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3950" y="324222"/>
            <a:ext cx="10469661" cy="542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200"/>
              </a:lnSpc>
            </a:pPr>
            <a:r>
              <a:rPr lang="en-US" sz="4400" b="1" dirty="0"/>
              <a:t>AFTER: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Joy of giving hope - </a:t>
            </a:r>
            <a:r>
              <a:rPr lang="en-US" sz="3600" b="1" dirty="0"/>
              <a:t>John 20:14-20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Ascension - </a:t>
            </a:r>
            <a:r>
              <a:rPr lang="en-US" sz="3600" b="1" dirty="0"/>
              <a:t>Acts 1:9-11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Sit at the Father’s right hand - </a:t>
            </a:r>
            <a:r>
              <a:rPr lang="en-US" sz="3600" b="1" dirty="0"/>
              <a:t>Mark 16:19;  </a:t>
            </a:r>
          </a:p>
          <a:p>
            <a:pPr>
              <a:lnSpc>
                <a:spcPts val="5200"/>
              </a:lnSpc>
            </a:pPr>
            <a:r>
              <a:rPr lang="en-US" sz="3600" b="1" dirty="0"/>
              <a:t>	Heb. 10:12;  Pet. 3:22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Reunion with the Father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Approval of the Father - </a:t>
            </a:r>
            <a:r>
              <a:rPr lang="en-US" sz="4000" b="1" dirty="0"/>
              <a:t>Acts </a:t>
            </a:r>
            <a:r>
              <a:rPr lang="en-US" sz="3600" b="1" dirty="0"/>
              <a:t>2:22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His glory – </a:t>
            </a:r>
            <a:r>
              <a:rPr lang="en-US" sz="3600" b="1" dirty="0"/>
              <a:t>Heb. 1:3; John 12:28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38" y="4941404"/>
            <a:ext cx="4018961" cy="19165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913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5035" y="1379756"/>
            <a:ext cx="11406433" cy="342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200"/>
              </a:lnSpc>
            </a:pPr>
            <a:r>
              <a:rPr lang="en-US" sz="4400" b="1" dirty="0"/>
              <a:t>Before: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Physical trials of life – sickness, poverty,  	betrayal, persecution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Spiritual trials of life – hatred, betrayal, 	persecution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357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8036" y="583566"/>
            <a:ext cx="11653964" cy="5377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200"/>
              </a:lnSpc>
            </a:pPr>
            <a:r>
              <a:rPr lang="en-US" sz="4000" dirty="0"/>
              <a:t> </a:t>
            </a:r>
          </a:p>
          <a:p>
            <a:pPr>
              <a:lnSpc>
                <a:spcPts val="5200"/>
              </a:lnSpc>
            </a:pPr>
            <a:r>
              <a:rPr lang="en-US" sz="4400" b="1" dirty="0"/>
              <a:t>After: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“Welcome” to heaven – </a:t>
            </a:r>
            <a:r>
              <a:rPr lang="en-US" sz="3600" b="1" dirty="0"/>
              <a:t>Matt. 25:34 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In God’s presence – for eternity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Eternally in God’s presence – vs. eternal banishment &amp; punishment </a:t>
            </a:r>
          </a:p>
          <a:p>
            <a:pPr marL="571500" indent="-571500">
              <a:lnSpc>
                <a:spcPts val="52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No cares, worries, sorrows, </a:t>
            </a:r>
          </a:p>
          <a:p>
            <a:pPr>
              <a:lnSpc>
                <a:spcPts val="5200"/>
              </a:lnSpc>
            </a:pPr>
            <a:r>
              <a:rPr lang="en-US" sz="4000" dirty="0"/>
              <a:t>		tears – </a:t>
            </a:r>
            <a:r>
              <a:rPr lang="en-US" sz="3600" b="1" dirty="0"/>
              <a:t>Rev. 21:4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870" y="4644699"/>
            <a:ext cx="4641130" cy="22133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9680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99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D55D68EC-E847-4304-8739-8419E18ED14B}" vid="{277D4BCD-9468-48E1-A910-5EB5DFE338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95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11</cp:revision>
  <dcterms:created xsi:type="dcterms:W3CDTF">2017-05-25T15:53:02Z</dcterms:created>
  <dcterms:modified xsi:type="dcterms:W3CDTF">2017-05-27T15:28:57Z</dcterms:modified>
</cp:coreProperties>
</file>