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A495"/>
    <a:srgbClr val="55A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6"/>
    <p:restoredTop sz="94684"/>
  </p:normalViewPr>
  <p:slideViewPr>
    <p:cSldViewPr snapToGrid="0" snapToObjects="1">
      <p:cViewPr>
        <p:scale>
          <a:sx n="73" d="100"/>
          <a:sy n="73" d="100"/>
        </p:scale>
        <p:origin x="2128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8099-BF34-3443-AF01-6770F38B2EE8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29E19-90B6-F745-9188-5CB6876FA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6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29E19-90B6-F745-9188-5CB6876FA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5B0-2617-9740-A1F9-E2E7BA57EFFC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4B2-7151-5345-84C1-886CF7DF9886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3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6956-C5C2-2249-A6CE-B6B921370BD0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D04-01BE-A244-BA12-C41B571402A9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1DC-BE96-C24B-93F6-029D1AD07E18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C56-A5C3-694E-B554-F0932966C6E5}" type="datetime1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FD39-5A79-CC46-A803-82E6B22B5C1A}" type="datetime1">
              <a:rPr lang="en-US" smtClean="0"/>
              <a:t>5/21/17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569B-3DE6-1441-956F-ED3474FC72B1}" type="datetime1">
              <a:rPr lang="en-US" smtClean="0"/>
              <a:t>5/21/17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1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BCD-17C3-394C-B06B-F454C8CD00E5}" type="datetime1">
              <a:rPr lang="en-US" smtClean="0"/>
              <a:t>5/21/17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0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2405-F24D-2B40-9689-E28064990D30}" type="datetime1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3ECE-EB5C-9A44-BDFF-A36FC549858D}" type="datetime1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3526-B814-5D4F-B1E5-8FD041296D1E}" type="datetime1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B2FA-03C3-CE46-88AD-304C5A3D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5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indent="0" algn="ctr" defTabSz="457200" rtl="0" eaLnBrk="1" latinLnBrk="0" hangingPunct="1">
        <a:spcBef>
          <a:spcPct val="0"/>
        </a:spcBef>
        <a:buFont typeface="Arial"/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3624" y="2523652"/>
            <a:ext cx="2490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54A49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Next Condensed" charset="0"/>
                <a:ea typeface="Avenir Next Condensed" charset="0"/>
                <a:cs typeface="Avenir Next Condensed" charset="0"/>
              </a:rPr>
              <a:t>LESSONS FROM</a:t>
            </a:r>
            <a:endParaRPr lang="en-US" sz="3000" b="1" dirty="0">
              <a:solidFill>
                <a:srgbClr val="54A49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venir Next Condensed" charset="0"/>
              <a:ea typeface="Avenir Next Condensed" charset="0"/>
              <a:cs typeface="Avenir Nex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13010" y="1315097"/>
            <a:ext cx="5430990" cy="311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JONAH</a:t>
            </a: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 ESCAPED: </a:t>
            </a:r>
            <a:r>
              <a:rPr lang="en-US" sz="24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CH1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3200" spc="300" dirty="0" smtClean="0">
              <a:solidFill>
                <a:schemeClr val="bg1"/>
              </a:solidFill>
              <a:latin typeface="Avenir Next Condensed" charset="0"/>
              <a:ea typeface="Avenir Next Condensed" charset="0"/>
              <a:cs typeface="Avenir Next Condensed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JONAH REPENTED: </a:t>
            </a:r>
            <a:r>
              <a:rPr lang="en-US" sz="24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CH2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3200" spc="300" dirty="0" smtClean="0">
              <a:solidFill>
                <a:schemeClr val="bg1"/>
              </a:solidFill>
              <a:latin typeface="Avenir Next Condensed" charset="0"/>
              <a:ea typeface="Avenir Next Condensed" charset="0"/>
              <a:cs typeface="Avenir Next Condensed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JONAH OBEYED</a:t>
            </a: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: </a:t>
            </a:r>
            <a:r>
              <a:rPr lang="en-US" sz="24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CH3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3200" spc="300" dirty="0" smtClean="0">
              <a:solidFill>
                <a:schemeClr val="bg1"/>
              </a:solidFill>
              <a:latin typeface="Avenir Next Condensed" charset="0"/>
              <a:ea typeface="Avenir Next Condensed" charset="0"/>
              <a:cs typeface="Avenir Next Condensed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0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JONAH BECAME ANGRY:</a:t>
            </a:r>
            <a:r>
              <a:rPr lang="en-US" sz="32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 </a:t>
            </a:r>
            <a:r>
              <a:rPr lang="en-US" sz="2400" spc="300" dirty="0" smtClean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CH4</a:t>
            </a:r>
            <a:endParaRPr lang="en-US" sz="2400" spc="300" dirty="0" smtClean="0">
              <a:solidFill>
                <a:schemeClr val="bg1"/>
              </a:solidFill>
              <a:latin typeface="Avenir Next Condensed" charset="0"/>
              <a:ea typeface="Avenir Next Condensed" charset="0"/>
              <a:cs typeface="Avenir Next Condense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252" y="4953816"/>
            <a:ext cx="249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54A49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Next Condensed" charset="0"/>
                <a:ea typeface="Avenir Next Condensed" charset="0"/>
                <a:cs typeface="Avenir Next Condensed" charset="0"/>
              </a:rPr>
              <a:t>LESSONS FROM</a:t>
            </a:r>
            <a:endParaRPr lang="en-US" sz="2800" b="1" dirty="0">
              <a:solidFill>
                <a:srgbClr val="54A49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venir Next Condensed" charset="0"/>
              <a:ea typeface="Avenir Next Condensed" charset="0"/>
              <a:cs typeface="Avenir Next Condensed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9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rbel" charset="0"/>
                <a:ea typeface="Corbel" charset="0"/>
                <a:cs typeface="Corbel" charset="0"/>
              </a:rPr>
              <a:t>How Much Do We Love Our Enemies?</a:t>
            </a:r>
            <a:endParaRPr lang="en-US" sz="40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dirty="0" smtClean="0">
                <a:latin typeface="Corbel" charset="0"/>
                <a:ea typeface="Corbel" charset="0"/>
                <a:cs typeface="Corbel" charset="0"/>
              </a:rPr>
              <a:t>“</a:t>
            </a:r>
            <a:r>
              <a:rPr lang="en-US" sz="3600" dirty="0" smtClean="0">
                <a:latin typeface="Corbel" charset="0"/>
                <a:ea typeface="Corbel" charset="0"/>
                <a:cs typeface="Corbel" charset="0"/>
              </a:rPr>
              <a:t>If </a:t>
            </a:r>
            <a:r>
              <a:rPr lang="en-US" sz="3600" dirty="0" smtClean="0">
                <a:latin typeface="Corbel" charset="0"/>
                <a:ea typeface="Corbel" charset="0"/>
                <a:cs typeface="Corbel" charset="0"/>
              </a:rPr>
              <a:t>you cared for this plant which you did not create, may </a:t>
            </a:r>
            <a:r>
              <a:rPr lang="en-US" sz="3600" dirty="0">
                <a:latin typeface="Corbel" charset="0"/>
                <a:ea typeface="Corbel" charset="0"/>
                <a:cs typeface="Corbel" charset="0"/>
              </a:rPr>
              <a:t>I</a:t>
            </a:r>
            <a:r>
              <a:rPr lang="en-US" sz="3600" dirty="0" smtClean="0">
                <a:latin typeface="Corbel" charset="0"/>
                <a:ea typeface="Corbel" charset="0"/>
                <a:cs typeface="Corbel" charset="0"/>
              </a:rPr>
              <a:t> not care for a whole city of people whom </a:t>
            </a:r>
            <a:r>
              <a:rPr lang="en-US" sz="3600" dirty="0">
                <a:latin typeface="Corbel" charset="0"/>
                <a:ea typeface="Corbel" charset="0"/>
                <a:cs typeface="Corbel" charset="0"/>
              </a:rPr>
              <a:t>I</a:t>
            </a:r>
            <a:r>
              <a:rPr lang="en-US" sz="3600" dirty="0" smtClean="0">
                <a:latin typeface="Corbel" charset="0"/>
                <a:ea typeface="Corbel" charset="0"/>
                <a:cs typeface="Corbel" charset="0"/>
              </a:rPr>
              <a:t> have created?”</a:t>
            </a:r>
          </a:p>
          <a:p>
            <a:pPr algn="ctr">
              <a:spcBef>
                <a:spcPts val="0"/>
              </a:spcBef>
            </a:pPr>
            <a:endParaRPr lang="en-US" sz="3600" dirty="0" smtClean="0">
              <a:latin typeface="Corbel" charset="0"/>
              <a:ea typeface="Corbel" charset="0"/>
              <a:cs typeface="Corbel" charset="0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If </a:t>
            </a:r>
            <a:r>
              <a:rPr lang="en-US" dirty="0">
                <a:latin typeface="Corbel" charset="0"/>
                <a:ea typeface="Corbel" charset="0"/>
                <a:cs typeface="Corbel" charset="0"/>
              </a:rPr>
              <a:t>J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onah could have regard for the plant, surely 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God 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could have regard for those who repented: </a:t>
            </a:r>
            <a:r>
              <a:rPr lang="nb-NO" dirty="0">
                <a:latin typeface="Corbel" charset="0"/>
                <a:ea typeface="Corbel" charset="0"/>
                <a:cs typeface="Corbel" charset="0"/>
              </a:rPr>
              <a:t>Jer. </a:t>
            </a:r>
            <a:r>
              <a:rPr lang="nb-NO" dirty="0" smtClean="0">
                <a:latin typeface="Corbel" charset="0"/>
                <a:ea typeface="Corbel" charset="0"/>
                <a:cs typeface="Corbel" charset="0"/>
              </a:rPr>
              <a:t>18.7-8; 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Ezek</a:t>
            </a:r>
            <a:r>
              <a:rPr lang="en-US" dirty="0" smtClean="0">
                <a:latin typeface="Corbel" charset="0"/>
                <a:ea typeface="Corbel" charset="0"/>
                <a:cs typeface="Corbel" charset="0"/>
              </a:rPr>
              <a:t>. 33.11; 2 Peter 3.9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90</Words>
  <Application>Microsoft Macintosh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Avenir Next Condensed</vt:lpstr>
      <vt:lpstr>Calibri</vt:lpstr>
      <vt:lpstr>Corbel</vt:lpstr>
      <vt:lpstr>Arial</vt:lpstr>
      <vt:lpstr>Office Theme</vt:lpstr>
      <vt:lpstr>PowerPoint Presentation</vt:lpstr>
      <vt:lpstr>PowerPoint Presentation</vt:lpstr>
      <vt:lpstr>How Much Do We Love Our Enemies?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53</cp:revision>
  <dcterms:created xsi:type="dcterms:W3CDTF">2016-07-17T17:35:40Z</dcterms:created>
  <dcterms:modified xsi:type="dcterms:W3CDTF">2017-05-21T22:08:59Z</dcterms:modified>
</cp:coreProperties>
</file>