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8"/>
    <p:restoredTop sz="91528" autoAdjust="0"/>
  </p:normalViewPr>
  <p:slideViewPr>
    <p:cSldViewPr snapToGrid="0" snapToObjects="1">
      <p:cViewPr>
        <p:scale>
          <a:sx n="67" d="100"/>
          <a:sy n="67" d="100"/>
        </p:scale>
        <p:origin x="2848" y="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9F1EF-C4A3-1549-A2E9-CC8D4C3C0027}" type="datetimeFigureOut">
              <a:rPr lang="en-US" smtClean="0"/>
              <a:t>4/30/17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4DDC3-8E6D-7548-9FE6-7CFFDA65C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4DDC3-8E6D-7548-9FE6-7CFFDA65CA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9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4DDC3-8E6D-7548-9FE6-7CFFDA65CA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12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3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6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0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75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3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6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3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1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0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7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7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84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Barnabas Was Spiritually Mature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was full of the Holy Spirit: Acts 6.3; </a:t>
            </a:r>
            <a:r>
              <a:rPr lang="en-US" dirty="0" smtClean="0"/>
              <a:t>11.24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was full of faith: Acts </a:t>
            </a:r>
            <a:r>
              <a:rPr lang="en-US" dirty="0" smtClean="0"/>
              <a:t>11.24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86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Barnabas Set Many Godly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600200"/>
            <a:ext cx="840105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An </a:t>
            </a:r>
            <a:r>
              <a:rPr lang="en-US" dirty="0"/>
              <a:t>example in giving: </a:t>
            </a:r>
            <a:r>
              <a:rPr lang="en-US" sz="2800" dirty="0"/>
              <a:t>Acts 4.36-37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An example in </a:t>
            </a:r>
            <a:r>
              <a:rPr lang="en-US" dirty="0" smtClean="0"/>
              <a:t>reliability: </a:t>
            </a:r>
            <a:r>
              <a:rPr lang="en-US" sz="2800" dirty="0" smtClean="0"/>
              <a:t>Acts 11.22-23, 30; </a:t>
            </a:r>
            <a:r>
              <a:rPr lang="en-US" sz="2800" dirty="0" smtClean="0"/>
              <a:t>13.2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 marL="0" lvl="1">
              <a:lnSpc>
                <a:spcPct val="90000"/>
              </a:lnSpc>
              <a:spcBef>
                <a:spcPts val="0"/>
              </a:spcBef>
            </a:pPr>
            <a:r>
              <a:rPr lang="en-US" sz="3200" dirty="0" smtClean="0"/>
              <a:t>An example in promoting unity</a:t>
            </a:r>
            <a:r>
              <a:rPr lang="en-US" sz="3200" dirty="0"/>
              <a:t>: </a:t>
            </a:r>
            <a:r>
              <a:rPr lang="en-US" dirty="0"/>
              <a:t>Acts </a:t>
            </a:r>
            <a:r>
              <a:rPr lang="en-US" dirty="0" smtClean="0"/>
              <a:t>9.26-28; </a:t>
            </a:r>
            <a:r>
              <a:rPr lang="en-US" dirty="0" smtClean="0"/>
              <a:t>11.19-23; 15.1-2; 37-39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An example of repentance: </a:t>
            </a:r>
            <a:r>
              <a:rPr lang="en-US" sz="2800" dirty="0"/>
              <a:t>Gal. 2.11-14; </a:t>
            </a:r>
            <a:r>
              <a:rPr lang="en-US" sz="2800" dirty="0" smtClean="0"/>
              <a:t>1 </a:t>
            </a:r>
            <a:r>
              <a:rPr lang="en-US" sz="2800" dirty="0"/>
              <a:t>Cor. </a:t>
            </a:r>
            <a:r>
              <a:rPr lang="en-US" sz="2800" dirty="0" smtClean="0"/>
              <a:t>9.6</a:t>
            </a:r>
            <a:endParaRPr lang="nb-NO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72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Barnabas Taught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578" y="1600200"/>
            <a:ext cx="8116845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 smtClean="0"/>
              <a:t>evangelized: </a:t>
            </a:r>
            <a:r>
              <a:rPr lang="en-US" sz="2800" dirty="0" smtClean="0"/>
              <a:t>Acts </a:t>
            </a:r>
            <a:r>
              <a:rPr lang="en-US" sz="2800" dirty="0" smtClean="0"/>
              <a:t>13.5-12, 43</a:t>
            </a:r>
            <a:endParaRPr lang="en-US" sz="28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taught with </a:t>
            </a:r>
            <a:r>
              <a:rPr lang="en-US" dirty="0" smtClean="0"/>
              <a:t>boldness: </a:t>
            </a:r>
            <a:r>
              <a:rPr lang="en-US" sz="2800" dirty="0" smtClean="0"/>
              <a:t>Acts </a:t>
            </a:r>
            <a:r>
              <a:rPr lang="en-US" sz="2800" dirty="0" smtClean="0"/>
              <a:t>13.46; 14.3</a:t>
            </a:r>
            <a:endParaRPr lang="en-US" sz="28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taught with </a:t>
            </a:r>
            <a:r>
              <a:rPr lang="en-US" dirty="0" smtClean="0"/>
              <a:t>persistence: </a:t>
            </a:r>
            <a:r>
              <a:rPr lang="en-US" sz="2800" dirty="0" smtClean="0"/>
              <a:t>Acts </a:t>
            </a:r>
            <a:r>
              <a:rPr lang="en-US" sz="2800" dirty="0" smtClean="0"/>
              <a:t>13.50-51; 14.1</a:t>
            </a:r>
            <a:endParaRPr lang="en-US" sz="28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defended the </a:t>
            </a:r>
            <a:r>
              <a:rPr lang="en-US" dirty="0" smtClean="0"/>
              <a:t>truth: </a:t>
            </a:r>
            <a:r>
              <a:rPr lang="en-US" sz="2800" dirty="0" smtClean="0"/>
              <a:t>Acts </a:t>
            </a:r>
            <a:r>
              <a:rPr lang="en-US" sz="2800" dirty="0" smtClean="0"/>
              <a:t>15.1-2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/>
              <a:t>He grounded new saints: </a:t>
            </a:r>
            <a:r>
              <a:rPr lang="en-US" sz="2800" dirty="0"/>
              <a:t>Acts 11.22-26; </a:t>
            </a:r>
            <a:r>
              <a:rPr lang="en-US" sz="2800" dirty="0" smtClean="0"/>
              <a:t>13.1; 15.30-35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77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33" y="809766"/>
            <a:ext cx="5528096" cy="391831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8000" dirty="0" smtClean="0">
                <a:solidFill>
                  <a:srgbClr val="FFFFFF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</a:rPr>
              <a:t>Let us strive to be like Barnabas!</a:t>
            </a:r>
            <a:endParaRPr lang="en-US" sz="8000" dirty="0">
              <a:solidFill>
                <a:srgbClr val="FFFFFF"/>
              </a:solidFill>
              <a:effectLst>
                <a:glow rad="50800">
                  <a:schemeClr val="tx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231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133</Words>
  <Application>Microsoft Macintosh PowerPoint</Application>
  <PresentationFormat>On-screen Show (4:3)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Corbel</vt:lpstr>
      <vt:lpstr>Arial</vt:lpstr>
      <vt:lpstr>Office Theme</vt:lpstr>
      <vt:lpstr>PowerPoint Presentation</vt:lpstr>
      <vt:lpstr>Barnabas Was Spiritually Mature</vt:lpstr>
      <vt:lpstr>Barnabas Set Many Godly Examples</vt:lpstr>
      <vt:lpstr>Barnabas Taught Others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44</cp:revision>
  <dcterms:created xsi:type="dcterms:W3CDTF">2016-02-07T02:38:57Z</dcterms:created>
  <dcterms:modified xsi:type="dcterms:W3CDTF">2017-04-30T22:22:24Z</dcterms:modified>
</cp:coreProperties>
</file>