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76"/>
    <p:restoredTop sz="94752"/>
  </p:normalViewPr>
  <p:slideViewPr>
    <p:cSldViewPr snapToGrid="0" snapToObjects="1">
      <p:cViewPr varScale="1">
        <p:scale>
          <a:sx n="111" d="100"/>
          <a:sy n="111" d="100"/>
        </p:scale>
        <p:origin x="216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51A29-7632-D94A-B282-9A51CA9D2F8F}" type="datetimeFigureOut">
              <a:rPr lang="en-US" smtClean="0"/>
              <a:t>4/23/17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6480A-9392-3D4E-970C-F1011FD17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18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6480A-9392-3D4E-970C-F1011FD175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2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6480A-9392-3D4E-970C-F1011FD175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86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B55D-1149-BD4C-8CFD-21538AAF1496}" type="datetime1">
              <a:rPr lang="en-US" smtClean="0"/>
              <a:t>4/23/17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B229-63CF-4F4C-A7D8-6D62EAAF65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0890-57AC-EE4E-948C-F718BEBF5B9A}" type="datetime1">
              <a:rPr lang="en-US" smtClean="0"/>
              <a:t>4/23/17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B229-63CF-4F4C-A7D8-6D62EAAF65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C7E5-9495-8A4A-A00D-4F002EBABDAB}" type="datetime1">
              <a:rPr lang="en-US" smtClean="0"/>
              <a:t>4/23/17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B229-63CF-4F4C-A7D8-6D62EAAF65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6050" y="365126"/>
            <a:ext cx="6128766" cy="1325563"/>
          </a:xfrm>
        </p:spPr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6050" y="1825625"/>
            <a:ext cx="6128766" cy="435133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BB79-9C1D-3C48-9567-4AA5D01156CF}" type="datetime1">
              <a:rPr lang="en-US" smtClean="0"/>
              <a:t>4/23/17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smtClean="0"/>
              <a:t>txkchurch.com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B229-63CF-4F4C-A7D8-6D62EAAF65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B841-ACAB-3F44-862B-E385A50E5B66}" type="datetime1">
              <a:rPr lang="en-US" smtClean="0"/>
              <a:t>4/23/17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B229-63CF-4F4C-A7D8-6D62EAAF65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A250-56D9-9943-B606-0C8BE13701D3}" type="datetime1">
              <a:rPr lang="en-US" smtClean="0"/>
              <a:t>4/23/17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B229-63CF-4F4C-A7D8-6D62EAAF65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EBA4B-C9CD-9548-A0F4-A338E922C0F7}" type="datetime1">
              <a:rPr lang="en-US" smtClean="0"/>
              <a:t>4/23/17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B229-63CF-4F4C-A7D8-6D62EAAF65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9CD0-685B-A64B-860F-D5ECEC438192}" type="datetime1">
              <a:rPr lang="en-US" smtClean="0"/>
              <a:t>4/23/17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B229-63CF-4F4C-A7D8-6D62EAAF65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A13AC-5475-5649-BC5A-F5FA23070FB1}" type="datetime1">
              <a:rPr lang="en-US" smtClean="0"/>
              <a:t>4/23/17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B229-63CF-4F4C-A7D8-6D62EAAF65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13B7-8D4A-2E42-959A-D388BD5D9158}" type="datetime1">
              <a:rPr lang="en-US" smtClean="0"/>
              <a:t>4/23/17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B229-63CF-4F4C-A7D8-6D62EAAF65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8E02-BD0D-4F48-9174-D6EBC7AD2912}" type="datetime1">
              <a:rPr lang="en-US" smtClean="0"/>
              <a:t>4/23/17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B229-63CF-4F4C-A7D8-6D62EAAF65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9CB8D-7452-9C45-A6F4-BB06E14D2AED}" type="datetime1">
              <a:rPr lang="en-US" smtClean="0"/>
              <a:t>4/23/17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9B229-63CF-4F4C-A7D8-6D62EAAF6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2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828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</a:t>
            </a:r>
            <a:r>
              <a:rPr lang="en-US" dirty="0" smtClean="0"/>
              <a:t>12.13-21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man wasn’t paying attention to Christ.</a:t>
            </a:r>
          </a:p>
          <a:p>
            <a:endParaRPr lang="en-US" dirty="0"/>
          </a:p>
          <a:p>
            <a:r>
              <a:rPr lang="en-US" dirty="0" smtClean="0"/>
              <a:t>This man was interested in temporal things; possessions.</a:t>
            </a:r>
          </a:p>
          <a:p>
            <a:endParaRPr lang="en-US" dirty="0"/>
          </a:p>
          <a:p>
            <a:r>
              <a:rPr lang="en-US" dirty="0" smtClean="0"/>
              <a:t>This man was greedy</a:t>
            </a:r>
            <a:r>
              <a:rPr lang="en-US" dirty="0"/>
              <a:t>, </a:t>
            </a:r>
            <a:r>
              <a:rPr lang="en-US" dirty="0" smtClean="0"/>
              <a:t>covetous.</a:t>
            </a:r>
          </a:p>
          <a:p>
            <a:endParaRPr lang="en-US" dirty="0" smtClean="0"/>
          </a:p>
          <a:p>
            <a:r>
              <a:rPr lang="en-US" dirty="0" smtClean="0"/>
              <a:t>He laid up treasure for himself and was not rich toward God.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122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Tim. 6.3-10; </a:t>
            </a:r>
            <a:r>
              <a:rPr lang="en-US" dirty="0" smtClean="0"/>
              <a:t>17-19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It’s difficult for a rich man to go to heaven: Matt. 19.16-26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“</a:t>
            </a:r>
            <a:r>
              <a:rPr lang="en-US" dirty="0"/>
              <a:t>those who desire to be rich</a:t>
            </a:r>
            <a:r>
              <a:rPr lang="en-US" dirty="0" smtClean="0"/>
              <a:t>…” 1 Tim. 6.9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/>
              <a:t>the love of money</a:t>
            </a:r>
            <a:r>
              <a:rPr lang="en-US" dirty="0"/>
              <a:t>” </a:t>
            </a:r>
            <a:r>
              <a:rPr lang="en-US" dirty="0" smtClean="0"/>
              <a:t>10</a:t>
            </a:r>
            <a:endParaRPr lang="en-US" dirty="0" smtClean="0"/>
          </a:p>
          <a:p>
            <a:pPr lvl="1"/>
            <a:r>
              <a:rPr lang="en-US" dirty="0" smtClean="0"/>
              <a:t>“through </a:t>
            </a:r>
            <a:r>
              <a:rPr lang="en-US" dirty="0"/>
              <a:t>this craving</a:t>
            </a:r>
            <a:r>
              <a:rPr lang="en-US" dirty="0" smtClean="0"/>
              <a:t>” 10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sz="2600" dirty="0" smtClean="0"/>
              <a:t>Makes </a:t>
            </a:r>
            <a:r>
              <a:rPr lang="en-US" sz="2600" dirty="0"/>
              <a:t>merchandise of </a:t>
            </a:r>
            <a:r>
              <a:rPr lang="en-US" sz="2600" dirty="0" smtClean="0"/>
              <a:t>people</a:t>
            </a:r>
            <a:r>
              <a:rPr lang="en-US" sz="2600" dirty="0"/>
              <a:t>:</a:t>
            </a:r>
            <a:r>
              <a:rPr lang="en-US" sz="2600" dirty="0" smtClean="0"/>
              <a:t> 2 Peter 2.3</a:t>
            </a:r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Makes us discontent with God’s blessings.</a:t>
            </a:r>
          </a:p>
          <a:p>
            <a:endParaRPr lang="en-US" sz="2600" dirty="0" smtClean="0"/>
          </a:p>
          <a:p>
            <a:r>
              <a:rPr lang="en-US" sz="2600" dirty="0" smtClean="0"/>
              <a:t>Makes us have a spirit of haughtiness.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532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</a:t>
            </a:r>
            <a:r>
              <a:rPr lang="en-US" dirty="0"/>
              <a:t>are grateful for what we have and not affected by what we do not </a:t>
            </a:r>
            <a:r>
              <a:rPr lang="en-US" dirty="0" smtClean="0"/>
              <a:t>have.</a:t>
            </a:r>
          </a:p>
          <a:p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aren’t worried about adding possessions to our lives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appreciate the accomplishments of </a:t>
            </a:r>
            <a:r>
              <a:rPr lang="en-US" dirty="0" smtClean="0"/>
              <a:t>others.</a:t>
            </a:r>
          </a:p>
          <a:p>
            <a:endParaRPr lang="en-US" dirty="0"/>
          </a:p>
          <a:p>
            <a:r>
              <a:rPr lang="en-US" dirty="0" smtClean="0"/>
              <a:t>We do not compare </a:t>
            </a:r>
            <a:r>
              <a:rPr lang="en-US" dirty="0"/>
              <a:t>ourselves with </a:t>
            </a:r>
            <a:r>
              <a:rPr lang="en-US" dirty="0" smtClean="0"/>
              <a:t>others.</a:t>
            </a:r>
          </a:p>
          <a:p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really trust God to take care of us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3727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 </a:t>
            </a:r>
            <a:r>
              <a:rPr lang="en-US" dirty="0"/>
              <a:t>in </a:t>
            </a:r>
            <a:r>
              <a:rPr lang="en-US" dirty="0" smtClean="0"/>
              <a:t>Good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 on eternal, </a:t>
            </a:r>
            <a:r>
              <a:rPr lang="en-US" dirty="0"/>
              <a:t>spiritual </a:t>
            </a:r>
            <a:r>
              <a:rPr lang="en-US" dirty="0" smtClean="0"/>
              <a:t>things.</a:t>
            </a:r>
          </a:p>
          <a:p>
            <a:endParaRPr lang="en-US" dirty="0" smtClean="0"/>
          </a:p>
          <a:p>
            <a:r>
              <a:rPr lang="en-US" dirty="0" smtClean="0"/>
              <a:t>Faithfulness </a:t>
            </a:r>
            <a:r>
              <a:rPr lang="en-US" dirty="0"/>
              <a:t>to God: 1 Tim. 5.5, </a:t>
            </a:r>
            <a:r>
              <a:rPr lang="en-US" dirty="0" smtClean="0"/>
              <a:t>9-10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Share with those who are in need.</a:t>
            </a:r>
          </a:p>
          <a:p>
            <a:endParaRPr lang="en-US" dirty="0"/>
          </a:p>
          <a:p>
            <a:pPr lvl="1"/>
            <a:r>
              <a:rPr lang="en-US" dirty="0"/>
              <a:t>Food, clothing, time, necessary provisions, etc.</a:t>
            </a:r>
          </a:p>
          <a:p>
            <a:endParaRPr lang="en-US" dirty="0"/>
          </a:p>
          <a:p>
            <a:r>
              <a:rPr lang="en-US" dirty="0" smtClean="0"/>
              <a:t>Help </a:t>
            </a:r>
            <a:r>
              <a:rPr lang="en-US" dirty="0" smtClean="0"/>
              <a:t>in evangelistic efforts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2657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Be </a:t>
            </a:r>
            <a:r>
              <a:rPr lang="en-US" dirty="0" smtClean="0"/>
              <a:t>Honest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</a:t>
            </a:r>
            <a:r>
              <a:rPr lang="en-US" dirty="0"/>
              <a:t>we concerned with godliness or </a:t>
            </a:r>
            <a:r>
              <a:rPr lang="en-US" dirty="0" smtClean="0"/>
              <a:t>possessions? - Which </a:t>
            </a:r>
            <a:r>
              <a:rPr lang="en-US" dirty="0"/>
              <a:t>of the two satisfies us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Are </a:t>
            </a:r>
            <a:r>
              <a:rPr lang="en-US" dirty="0"/>
              <a:t>we content with what we have or are we ever working to buy more and more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Where are we storing our treasure? </a:t>
            </a:r>
            <a:r>
              <a:rPr lang="mr-IN" dirty="0" err="1"/>
              <a:t>Matt</a:t>
            </a:r>
            <a:r>
              <a:rPr lang="mr-IN" dirty="0"/>
              <a:t>. 6.19-21, 24-34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2252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</TotalTime>
  <Words>262</Words>
  <Application>Microsoft Macintosh PowerPoint</Application>
  <PresentationFormat>On-screen Show (4:3)</PresentationFormat>
  <Paragraphs>53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Corbel</vt:lpstr>
      <vt:lpstr>Arial</vt:lpstr>
      <vt:lpstr>Office Theme</vt:lpstr>
      <vt:lpstr>PowerPoint Presentation</vt:lpstr>
      <vt:lpstr>Luke 12.13-21</vt:lpstr>
      <vt:lpstr>1 Tim. 6.3-10; 17-19</vt:lpstr>
      <vt:lpstr>Contentment</vt:lpstr>
      <vt:lpstr>Rich in Good Works</vt:lpstr>
      <vt:lpstr>Let’s Be Honest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18</cp:revision>
  <dcterms:created xsi:type="dcterms:W3CDTF">2017-04-22T04:34:18Z</dcterms:created>
  <dcterms:modified xsi:type="dcterms:W3CDTF">2017-04-23T21:43:31Z</dcterms:modified>
</cp:coreProperties>
</file>