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-1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AD905-5771-A249-B627-B4ED304C5B26}" type="datetimeFigureOut">
              <a:rPr lang="en-US" smtClean="0"/>
              <a:t>4/15/17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DC4E5-4EB5-D744-8996-95E662898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04C7-5B10-2340-9252-4314A742388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1DFD-ED46-F249-9103-94B82886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10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Resurrection Displayed God’s POWER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0" y="1825625"/>
            <a:ext cx="8110401" cy="4351338"/>
          </a:xfrm>
        </p:spPr>
        <p:txBody>
          <a:bodyPr>
            <a:normAutofit/>
          </a:bodyPr>
          <a:lstStyle/>
          <a:p>
            <a:r>
              <a:rPr lang="en-US" dirty="0"/>
              <a:t>Christ’s death, burial and resurrection is the basis for the Christian’s FAITH</a:t>
            </a:r>
            <a:r>
              <a:rPr lang="en-US" dirty="0" smtClean="0"/>
              <a:t>: </a:t>
            </a:r>
            <a:r>
              <a:rPr lang="en-US" dirty="0"/>
              <a:t>1 Cor. 15.3-4, </a:t>
            </a:r>
            <a:r>
              <a:rPr lang="en-US" dirty="0" smtClean="0"/>
              <a:t>12-19</a:t>
            </a:r>
          </a:p>
          <a:p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resurrection – “Christianity” is a WASTE of time.</a:t>
            </a:r>
          </a:p>
          <a:p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words might have some moral influence, but there would be no POWER behind them: Rom. </a:t>
            </a:r>
            <a:r>
              <a:rPr lang="en-US" dirty="0" smtClean="0"/>
              <a:t>1.16</a:t>
            </a:r>
          </a:p>
          <a:p>
            <a:endParaRPr lang="en-US" dirty="0"/>
          </a:p>
          <a:p>
            <a:r>
              <a:rPr lang="en-US" dirty="0" smtClean="0"/>
              <a:t>Acts 2.24; Rom</a:t>
            </a:r>
            <a:r>
              <a:rPr lang="en-US" dirty="0"/>
              <a:t>. </a:t>
            </a:r>
            <a:r>
              <a:rPr lang="en-US" dirty="0" smtClean="0"/>
              <a:t>1.4; 2 </a:t>
            </a:r>
            <a:r>
              <a:rPr lang="en-US" dirty="0"/>
              <a:t>Cor. </a:t>
            </a:r>
            <a:r>
              <a:rPr lang="en-US" dirty="0" smtClean="0"/>
              <a:t>13.4; Phil</a:t>
            </a:r>
            <a:r>
              <a:rPr lang="en-US" dirty="0"/>
              <a:t>. </a:t>
            </a:r>
            <a:r>
              <a:rPr lang="en-US" dirty="0" smtClean="0"/>
              <a:t>3.10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0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11" y="365126"/>
            <a:ext cx="8188779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The Power Is Seen in Our SALVATION</a:t>
            </a:r>
            <a:br>
              <a:rPr lang="en-US" sz="3800" dirty="0" smtClean="0"/>
            </a:br>
            <a:r>
              <a:rPr lang="en-US" sz="3800" dirty="0" smtClean="0"/>
              <a:t>Romans 4.24-25; 5.10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Christ’s </a:t>
            </a:r>
            <a:r>
              <a:rPr lang="en-US" dirty="0"/>
              <a:t>DBR is the basis for the Christian’s DBR: Rom. </a:t>
            </a:r>
            <a:r>
              <a:rPr lang="en-US" dirty="0" smtClean="0"/>
              <a:t>6.3-11</a:t>
            </a:r>
          </a:p>
          <a:p>
            <a:endParaRPr lang="en-US" dirty="0"/>
          </a:p>
          <a:p>
            <a:r>
              <a:rPr lang="en-US" dirty="0" smtClean="0"/>
              <a:t>Baptism </a:t>
            </a:r>
            <a:r>
              <a:rPr lang="en-US" dirty="0"/>
              <a:t>and forgiveness are CONDITIONED upon the </a:t>
            </a:r>
            <a:r>
              <a:rPr lang="en-US" dirty="0" smtClean="0"/>
              <a:t>resurrection: 1 </a:t>
            </a:r>
            <a:r>
              <a:rPr lang="en-US" dirty="0"/>
              <a:t>Peter 1.3, 21-23; 3.21; Eph. 1.18-23; 2.1-10; Col. </a:t>
            </a:r>
            <a:r>
              <a:rPr lang="en-US" dirty="0" smtClean="0"/>
              <a:t>2.11-13; 1 Cor. 15.17</a:t>
            </a:r>
          </a:p>
        </p:txBody>
      </p:sp>
    </p:spTree>
    <p:extLst>
      <p:ext uri="{BB962C8B-B14F-4D97-AF65-F5344CB8AC3E}">
        <p14:creationId xmlns:p14="http://schemas.microsoft.com/office/powerpoint/2010/main" val="1682091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Power Is Seen in </a:t>
            </a:r>
            <a:r>
              <a:rPr lang="en-US" sz="3600" dirty="0" smtClean="0"/>
              <a:t>Overcoming SIN</a:t>
            </a:r>
            <a:br>
              <a:rPr lang="en-US" sz="3600" dirty="0" smtClean="0"/>
            </a:br>
            <a:r>
              <a:rPr lang="en-US" sz="3600" dirty="0" smtClean="0"/>
              <a:t>Romans chapters 6-8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new life is experienced after BAPTISM: Rom. 6.4; Eph. 4.24; 2 Cor. 5.17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same power of God that raised up Jesus is at work in US: Eph. 3.20; </a:t>
            </a:r>
            <a:r>
              <a:rPr lang="en-US" dirty="0" smtClean="0"/>
              <a:t>Phil</a:t>
            </a:r>
            <a:r>
              <a:rPr lang="en-US" dirty="0"/>
              <a:t>. 1.6; </a:t>
            </a:r>
            <a:r>
              <a:rPr lang="en-US" dirty="0" smtClean="0"/>
              <a:t>2.13; </a:t>
            </a:r>
            <a:r>
              <a:rPr lang="en-US" dirty="0"/>
              <a:t>1 Thess. 2.13; 1 John 2.14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987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Power Is Seen in </a:t>
            </a:r>
            <a:r>
              <a:rPr lang="en-US" sz="3600" dirty="0" smtClean="0"/>
              <a:t>Overcoming SIN</a:t>
            </a:r>
            <a:br>
              <a:rPr lang="en-US" sz="3600" dirty="0" smtClean="0"/>
            </a:br>
            <a:r>
              <a:rPr lang="en-US" sz="3600" dirty="0" smtClean="0"/>
              <a:t>Romans chapters 6-8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have the power to overcome </a:t>
            </a:r>
            <a:r>
              <a:rPr lang="en-US" dirty="0" smtClean="0"/>
              <a:t>SATAN: 2 </a:t>
            </a:r>
            <a:r>
              <a:rPr lang="en-US" dirty="0"/>
              <a:t>Peter </a:t>
            </a:r>
            <a:r>
              <a:rPr lang="en-US" dirty="0" smtClean="0"/>
              <a:t>1.3; </a:t>
            </a:r>
            <a:r>
              <a:rPr lang="en-US" dirty="0"/>
              <a:t>James 4.7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we "overcome" we are being "CONFORMED" Col. 3.1-4, 5-9, 12-17</a:t>
            </a:r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the resurrection, Christ proclaimed victory, we too can have VICTORY: 1 John 5.1-5; 4.4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00" y="365126"/>
            <a:ext cx="8110401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The Power Is Seen in Our </a:t>
            </a:r>
            <a:r>
              <a:rPr lang="en-US" sz="3400" dirty="0" smtClean="0"/>
              <a:t>RESURRECTION</a:t>
            </a:r>
            <a:br>
              <a:rPr lang="en-US" sz="3400" dirty="0" smtClean="0"/>
            </a:br>
            <a:r>
              <a:rPr lang="en-US" sz="3400" dirty="0" smtClean="0"/>
              <a:t>1 Corinthians 15.20, 23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have the </a:t>
            </a:r>
            <a:r>
              <a:rPr lang="en-US" dirty="0" smtClean="0"/>
              <a:t>HOPE and PROMISE of </a:t>
            </a:r>
            <a:r>
              <a:rPr lang="en-US" dirty="0"/>
              <a:t>the redemption of our bodies to look forward to: Rom. 8.23; 1 Cor. 6.14; Phil. </a:t>
            </a:r>
            <a:r>
              <a:rPr lang="en-US" dirty="0" smtClean="0"/>
              <a:t>3.10, 21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39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279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The Resurrection Displayed God’s POWER</vt:lpstr>
      <vt:lpstr>The Power Is Seen in Our SALVATION Romans 4.24-25; 5.10</vt:lpstr>
      <vt:lpstr>The Power Is Seen in Overcoming SIN Romans chapters 6-8</vt:lpstr>
      <vt:lpstr>The Power Is Seen in Overcoming SIN Romans chapters 6-8</vt:lpstr>
      <vt:lpstr>The Power Is Seen in Our RESURRECTION 1 Corinthians 15.20, 23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16</cp:revision>
  <dcterms:created xsi:type="dcterms:W3CDTF">2017-04-15T23:08:55Z</dcterms:created>
  <dcterms:modified xsi:type="dcterms:W3CDTF">2017-04-16T04:50:11Z</dcterms:modified>
</cp:coreProperties>
</file>