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376F6-8440-2E48-A4A7-27D968680C3A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D9E49-FC30-4E49-817A-C6E86E76F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18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6E2C0-5150-AF4E-880D-270D08D87896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9685B-B0AA-2A49-B8C0-CC0ECDC2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86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848-87B7-4944-9008-1012A46E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848-87B7-4944-9008-1012A46E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848-87B7-4944-9008-1012A46E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848-87B7-4944-9008-1012A46E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848-87B7-4944-9008-1012A46E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0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848-87B7-4944-9008-1012A46E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0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848-87B7-4944-9008-1012A46E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9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848-87B7-4944-9008-1012A46E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1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848-87B7-4944-9008-1012A46E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848-87B7-4944-9008-1012A46E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9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2848-87B7-4944-9008-1012A46E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txkchurch.com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E2848-87B7-4944-9008-1012A46E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ts val="0"/>
        </a:spcBef>
        <a:buFontTx/>
        <a:buNone/>
        <a:defRPr sz="4400" b="1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Tx/>
        <a:buNone/>
        <a:defRPr sz="3200" b="1" kern="1200">
          <a:solidFill>
            <a:srgbClr val="FFFFFF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Tx/>
        <a:buNone/>
        <a:defRPr sz="2800" b="1" kern="1200">
          <a:solidFill>
            <a:srgbClr val="FFFFFF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Tx/>
        <a:buNone/>
        <a:defRPr sz="2400" b="1" kern="1200">
          <a:solidFill>
            <a:srgbClr val="FFFFFF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Tx/>
        <a:buNone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Tx/>
        <a:buNone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7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Simeon and Anna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Luke 2.25-28: Just, devout, patient</a:t>
            </a:r>
          </a:p>
          <a:p>
            <a:endParaRPr lang="en-US" dirty="0"/>
          </a:p>
          <a:p>
            <a:r>
              <a:rPr lang="en-US" dirty="0"/>
              <a:t>Luke 2.36-38: Servant, trusting, proclaimer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142676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Prophet’s Prophecy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Salvation prepared for all people [sinners]: Matt. 1.21; Luke 2.10-11; 4.18-19; 5.31-32; 19.10; 1 Tim. 1.15; 1 John 4.14; cf. Rom. 3.23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269225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Prophet’s Prophecy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Appointed for the fall and rise of many in Israel: Isaiah 8.14-15; Hosea 14.9; Acts 4.10-12; 1 Cor. 1.23; 1 Peter 2.6-8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329207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Prophet’s Prophecy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sign that is to be opposed; spoken against: Psalm 22.6-8; Matt. 2.1-12, 16-23; 11.19; 13.53-58; Mark 3.20-22; Acts 28.22; Jude 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361795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Prophet’s Prophecy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sword that pierced through Mary’s soul: cf. John 19.25</a:t>
            </a:r>
          </a:p>
          <a:p>
            <a:endParaRPr lang="en-US" dirty="0"/>
          </a:p>
          <a:p>
            <a:r>
              <a:rPr lang="en-US" dirty="0"/>
              <a:t>A revealer of hearts: Heb. 4.12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24749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Prophet’s Prophecy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Simeon saw salvation brought down.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Simeon saw fulfillment of prophecy.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Simeon saw the death of Christ.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22892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34448" y="24842"/>
            <a:ext cx="6335363" cy="6259977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Corbel"/>
                <a:cs typeface="Corbel"/>
              </a:rPr>
              <a:t>For the sinner: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Believe: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Acts 16.31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Repent: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Acts 2.38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Confess faith: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1 Tim. 6.12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Be immersed: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Acts 22.16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Corbel"/>
                <a:cs typeface="Corbel"/>
              </a:rPr>
              <a:t>For the saint: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Remain faithful: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Rev. 2.10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Repent: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Col. 3.5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600" b="0" dirty="0">
                <a:solidFill>
                  <a:schemeClr val="bg1"/>
                </a:solidFill>
                <a:latin typeface="Corbel"/>
                <a:cs typeface="Corbel"/>
              </a:rPr>
              <a:t>Confess faults: </a:t>
            </a:r>
            <a:r>
              <a:rPr lang="en-US" sz="3600" b="1" dirty="0">
                <a:solidFill>
                  <a:schemeClr val="bg1"/>
                </a:solidFill>
                <a:latin typeface="Corbel"/>
                <a:cs typeface="Corbel"/>
              </a:rPr>
              <a:t>1 John 1.9</a:t>
            </a:r>
          </a:p>
        </p:txBody>
      </p:sp>
    </p:spTree>
    <p:extLst>
      <p:ext uri="{BB962C8B-B14F-4D97-AF65-F5344CB8AC3E}">
        <p14:creationId xmlns:p14="http://schemas.microsoft.com/office/powerpoint/2010/main" val="29306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231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Office Theme</vt:lpstr>
      <vt:lpstr>PowerPoint Presentation</vt:lpstr>
      <vt:lpstr>Simeon and Anna</vt:lpstr>
      <vt:lpstr>The Prophet’s Prophecy</vt:lpstr>
      <vt:lpstr>The Prophet’s Prophecy</vt:lpstr>
      <vt:lpstr>The Prophet’s Prophecy</vt:lpstr>
      <vt:lpstr>The Prophet’s Prophecy</vt:lpstr>
      <vt:lpstr>The Prophet’s Prophecy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Franklin Drive Church of Christ</cp:lastModifiedBy>
  <cp:revision>31</cp:revision>
  <dcterms:created xsi:type="dcterms:W3CDTF">2016-12-25T03:47:36Z</dcterms:created>
  <dcterms:modified xsi:type="dcterms:W3CDTF">2016-12-29T19:22:11Z</dcterms:modified>
</cp:coreProperties>
</file>