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15" autoAdjust="0"/>
    <p:restoredTop sz="94660"/>
  </p:normalViewPr>
  <p:slideViewPr>
    <p:cSldViewPr snapToGrid="0">
      <p:cViewPr varScale="1">
        <p:scale>
          <a:sx n="89" d="100"/>
          <a:sy n="89" d="100"/>
        </p:scale>
        <p:origin x="120"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3E820D-F751-4A9F-B4F5-6441DC18CE18}" type="datetimeFigureOut">
              <a:rPr lang="en-US" smtClean="0"/>
              <a:t>12/29/2016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C9314-9AFF-476A-97A5-83FB9EE53FDA}" type="slidenum">
              <a:rPr lang="en-US" smtClean="0"/>
              <a:t>‹#›</a:t>
            </a:fld>
            <a:endParaRPr lang="en-US"/>
          </a:p>
        </p:txBody>
      </p:sp>
    </p:spTree>
    <p:extLst>
      <p:ext uri="{BB962C8B-B14F-4D97-AF65-F5344CB8AC3E}">
        <p14:creationId xmlns:p14="http://schemas.microsoft.com/office/powerpoint/2010/main" val="4291010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Thoughts</a:t>
            </a:r>
            <a:r>
              <a:rPr lang="en-US" baseline="0" dirty="0"/>
              <a:t> by Larry Rouse, etc.</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74C743D-02E6-764F-90D9-01F54039BE6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0601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4743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19042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79135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169178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27157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534465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txkchurch.com</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145805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txkchurch.com</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4144650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txkchurch.com</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2540238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txkchurch.com</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2296137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txkchurch.com</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10235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63403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txkchurch.com</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247966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22606432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txkchurch.com</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6055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763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6666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9443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0981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2655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57813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7E2007-3145-1D4A-9EA6-946802C2BB01}" type="datetimeFigureOut">
              <a:rPr lang="en-US">
                <a:solidFill>
                  <a:prstClr val="black">
                    <a:tint val="75000"/>
                  </a:prstClr>
                </a:solidFill>
                <a:latin typeface="Calibri"/>
              </a:rPr>
              <a:pPr/>
              <a:t>12/29/2016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B2298C9-BD7D-D144-9A1B-E7114C2A64D6}"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4663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5354104"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87E2007-3145-1D4A-9EA6-946802C2BB01}" type="datetimeFigureOut">
              <a:rPr lang="en-US" smtClean="0">
                <a:solidFill>
                  <a:prstClr val="black">
                    <a:tint val="75000"/>
                  </a:prstClr>
                </a:solidFill>
              </a:rPr>
              <a:pPr defTabSz="457200"/>
              <a:t>12/29/2016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B2298C9-BD7D-D144-9A1B-E7114C2A64D6}"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2634102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indent="0" algn="l" defTabSz="457200" rtl="0" eaLnBrk="1" latinLnBrk="0" hangingPunct="1">
        <a:spcBef>
          <a:spcPts val="0"/>
        </a:spcBef>
        <a:buFont typeface="Arial"/>
        <a:buNone/>
        <a:defRPr sz="3200" b="1" kern="1200">
          <a:solidFill>
            <a:schemeClr val="tx1"/>
          </a:solidFill>
          <a:latin typeface="Corbel"/>
          <a:ea typeface="+mj-ea"/>
          <a:cs typeface="Corbel"/>
        </a:defRPr>
      </a:lvl1pPr>
    </p:titleStyle>
    <p:bodyStyle>
      <a:lvl1pPr marL="0" indent="0" algn="l" defTabSz="457200" rtl="0" eaLnBrk="1" latinLnBrk="0" hangingPunct="1">
        <a:spcBef>
          <a:spcPts val="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ts val="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ts val="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ts val="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ts val="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400" b="1">
                <a:solidFill>
                  <a:srgbClr val="000000"/>
                </a:solidFill>
                <a:latin typeface="Corbel"/>
                <a:cs typeface="Corbel"/>
              </a:defRPr>
            </a:lvl1pPr>
          </a:lstStyle>
          <a:p>
            <a:r>
              <a:rPr lang="en-US"/>
              <a:t>txkchurch.com</a:t>
            </a:r>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96FEB-C1A2-F54E-A975-72442E011B0F}" type="slidenum">
              <a:rPr lang="en-US" smtClean="0"/>
              <a:t>‹#›</a:t>
            </a:fld>
            <a:endParaRPr lang="en-US"/>
          </a:p>
        </p:txBody>
      </p:sp>
    </p:spTree>
    <p:extLst>
      <p:ext uri="{BB962C8B-B14F-4D97-AF65-F5344CB8AC3E}">
        <p14:creationId xmlns:p14="http://schemas.microsoft.com/office/powerpoint/2010/main" val="1869036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ctr" defTabSz="457200" rtl="0" eaLnBrk="1" latinLnBrk="0" hangingPunct="1">
        <a:spcBef>
          <a:spcPct val="0"/>
        </a:spcBef>
        <a:buNone/>
        <a:defRPr sz="4400" b="1" kern="1200">
          <a:solidFill>
            <a:schemeClr val="tx1"/>
          </a:solidFill>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ct val="2000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ct val="2000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ct val="2000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ct val="2000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116044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 We Possess a Divine Jealousy?</a:t>
            </a:r>
          </a:p>
        </p:txBody>
      </p:sp>
      <p:sp>
        <p:nvSpPr>
          <p:cNvPr id="3" name="Content Placeholder 2"/>
          <p:cNvSpPr>
            <a:spLocks noGrp="1"/>
          </p:cNvSpPr>
          <p:nvPr>
            <p:ph idx="1"/>
          </p:nvPr>
        </p:nvSpPr>
        <p:spPr>
          <a:xfrm>
            <a:off x="1981200" y="1600201"/>
            <a:ext cx="8229600" cy="5015301"/>
          </a:xfrm>
        </p:spPr>
        <p:txBody>
          <a:bodyPr>
            <a:normAutofit/>
          </a:bodyPr>
          <a:lstStyle/>
          <a:p>
            <a:pPr>
              <a:lnSpc>
                <a:spcPct val="110000"/>
              </a:lnSpc>
              <a:spcBef>
                <a:spcPts val="0"/>
              </a:spcBef>
            </a:pPr>
            <a:r>
              <a:rPr lang="en-US" dirty="0"/>
              <a:t>Are we jealous for God and His word?</a:t>
            </a:r>
          </a:p>
          <a:p>
            <a:pPr>
              <a:lnSpc>
                <a:spcPct val="110000"/>
              </a:lnSpc>
              <a:spcBef>
                <a:spcPts val="0"/>
              </a:spcBef>
            </a:pPr>
            <a:endParaRPr lang="en-US" dirty="0"/>
          </a:p>
          <a:p>
            <a:pPr>
              <a:lnSpc>
                <a:spcPct val="110000"/>
              </a:lnSpc>
              <a:spcBef>
                <a:spcPts val="0"/>
              </a:spcBef>
            </a:pPr>
            <a:r>
              <a:rPr lang="en-US" dirty="0"/>
              <a:t>Are we jealous for God’s people? 2 Cor. 11.2-4; 1 Kings 18.21; 19.10</a:t>
            </a:r>
          </a:p>
          <a:p>
            <a:pPr>
              <a:lnSpc>
                <a:spcPct val="110000"/>
              </a:lnSpc>
              <a:spcBef>
                <a:spcPts val="0"/>
              </a:spcBef>
            </a:pPr>
            <a:endParaRPr lang="en-US" dirty="0"/>
          </a:p>
          <a:p>
            <a:pPr>
              <a:lnSpc>
                <a:spcPct val="110000"/>
              </a:lnSpc>
              <a:spcBef>
                <a:spcPts val="0"/>
              </a:spcBef>
            </a:pPr>
            <a:r>
              <a:rPr lang="en-US" dirty="0"/>
              <a:t>Do we desire for all people to come to Christ and be devoted only to Him? 1 Tim. 2.4</a:t>
            </a:r>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29300193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God Is a Jealous God</a:t>
            </a:r>
          </a:p>
        </p:txBody>
      </p:sp>
      <p:sp>
        <p:nvSpPr>
          <p:cNvPr id="3" name="Content Placeholder 2"/>
          <p:cNvSpPr>
            <a:spLocks noGrp="1"/>
          </p:cNvSpPr>
          <p:nvPr>
            <p:ph idx="1"/>
          </p:nvPr>
        </p:nvSpPr>
        <p:spPr>
          <a:xfrm>
            <a:off x="1981200" y="1600201"/>
            <a:ext cx="8229600" cy="5015301"/>
          </a:xfrm>
        </p:spPr>
        <p:txBody>
          <a:bodyPr>
            <a:normAutofit/>
          </a:bodyPr>
          <a:lstStyle/>
          <a:p>
            <a:pPr algn="ctr">
              <a:spcBef>
                <a:spcPts val="0"/>
              </a:spcBef>
            </a:pPr>
            <a:r>
              <a:rPr lang="en-US" sz="4400" dirty="0"/>
              <a:t>We must choose this day whom we will serve: God or Satan.</a:t>
            </a:r>
          </a:p>
          <a:p>
            <a:pPr algn="ctr">
              <a:spcBef>
                <a:spcPts val="0"/>
              </a:spcBef>
            </a:pPr>
            <a:endParaRPr lang="en-US" sz="4400" dirty="0"/>
          </a:p>
          <a:p>
            <a:pPr algn="ctr">
              <a:spcBef>
                <a:spcPts val="0"/>
              </a:spcBef>
            </a:pPr>
            <a:r>
              <a:rPr lang="en-US" sz="4400" dirty="0"/>
              <a:t>God wants what is best for man and the best thing for man is to serve and worship Him alone.</a:t>
            </a:r>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231028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God Is a Jealous God</a:t>
            </a:r>
          </a:p>
        </p:txBody>
      </p:sp>
      <p:sp>
        <p:nvSpPr>
          <p:cNvPr id="3" name="Content Placeholder 2"/>
          <p:cNvSpPr>
            <a:spLocks noGrp="1"/>
          </p:cNvSpPr>
          <p:nvPr>
            <p:ph idx="1"/>
          </p:nvPr>
        </p:nvSpPr>
        <p:spPr>
          <a:xfrm>
            <a:off x="1981200" y="1586244"/>
            <a:ext cx="8229600" cy="4525963"/>
          </a:xfrm>
        </p:spPr>
        <p:txBody>
          <a:bodyPr>
            <a:normAutofit/>
          </a:bodyPr>
          <a:lstStyle/>
          <a:p>
            <a:pPr algn="ctr">
              <a:lnSpc>
                <a:spcPct val="110000"/>
              </a:lnSpc>
              <a:spcBef>
                <a:spcPts val="0"/>
              </a:spcBef>
            </a:pPr>
            <a:r>
              <a:rPr lang="en-US" dirty="0"/>
              <a:t>You shall have no other gods before me. You shall not make for yourself a carved image, or any likeness of anything that is in heaven above, or that is in the earth beneath, or that is in the water under the earth. You shall not bow down to them or serve them, for I the Lord your God am a jealous God</a:t>
            </a:r>
            <a:r>
              <a:rPr lang="is-IS" dirty="0"/>
              <a:t>...</a:t>
            </a:r>
            <a:endParaRPr lang="en-US" dirty="0"/>
          </a:p>
          <a:p>
            <a:pPr algn="ctr">
              <a:lnSpc>
                <a:spcPct val="110000"/>
              </a:lnSpc>
              <a:spcBef>
                <a:spcPts val="0"/>
              </a:spcBef>
            </a:pPr>
            <a:r>
              <a:rPr lang="en-US" dirty="0"/>
              <a:t>Exodus 20.3-5</a:t>
            </a:r>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36902071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God Is a Jealous God</a:t>
            </a:r>
          </a:p>
        </p:txBody>
      </p:sp>
      <p:sp>
        <p:nvSpPr>
          <p:cNvPr id="3" name="Content Placeholder 2"/>
          <p:cNvSpPr>
            <a:spLocks noGrp="1"/>
          </p:cNvSpPr>
          <p:nvPr>
            <p:ph idx="1"/>
          </p:nvPr>
        </p:nvSpPr>
        <p:spPr>
          <a:xfrm>
            <a:off x="1752600" y="1586244"/>
            <a:ext cx="8686800" cy="5271757"/>
          </a:xfrm>
        </p:spPr>
        <p:txBody>
          <a:bodyPr>
            <a:noAutofit/>
          </a:bodyPr>
          <a:lstStyle/>
          <a:p>
            <a:pPr algn="ctr">
              <a:spcBef>
                <a:spcPts val="0"/>
              </a:spcBef>
            </a:pPr>
            <a:r>
              <a:rPr lang="is-IS" dirty="0"/>
              <a:t>…</a:t>
            </a:r>
            <a:r>
              <a:rPr lang="en-US" dirty="0"/>
              <a:t>for you shall worship no other god, for the Lord, whose name is Jealous, is a jealous God</a:t>
            </a:r>
            <a:r>
              <a:rPr lang="is-IS" dirty="0"/>
              <a:t>: Exo</a:t>
            </a:r>
            <a:r>
              <a:rPr lang="en-US" dirty="0" err="1"/>
              <a:t>dus</a:t>
            </a:r>
            <a:r>
              <a:rPr lang="is-IS" dirty="0"/>
              <a:t> 34.14</a:t>
            </a:r>
          </a:p>
          <a:p>
            <a:pPr algn="ctr">
              <a:spcBef>
                <a:spcPts val="0"/>
              </a:spcBef>
            </a:pPr>
            <a:endParaRPr lang="is-IS" dirty="0"/>
          </a:p>
          <a:p>
            <a:pPr algn="ctr">
              <a:spcBef>
                <a:spcPts val="0"/>
              </a:spcBef>
            </a:pPr>
            <a:r>
              <a:rPr lang="en-US" dirty="0"/>
              <a:t>They stirred him to jealousy with strange gods; with abominations they provoked him to anger</a:t>
            </a:r>
            <a:r>
              <a:rPr lang="is-IS" dirty="0"/>
              <a:t>: Deut</a:t>
            </a:r>
            <a:r>
              <a:rPr lang="en-US" dirty="0" err="1"/>
              <a:t>eronomy</a:t>
            </a:r>
            <a:r>
              <a:rPr lang="is-IS" dirty="0"/>
              <a:t> 32.16</a:t>
            </a:r>
            <a:endParaRPr lang="en-US" dirty="0"/>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113204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God Is a Jealous God</a:t>
            </a:r>
          </a:p>
        </p:txBody>
      </p:sp>
      <p:sp>
        <p:nvSpPr>
          <p:cNvPr id="3" name="Content Placeholder 2"/>
          <p:cNvSpPr>
            <a:spLocks noGrp="1"/>
          </p:cNvSpPr>
          <p:nvPr>
            <p:ph idx="1"/>
          </p:nvPr>
        </p:nvSpPr>
        <p:spPr>
          <a:xfrm>
            <a:off x="1981200" y="1586244"/>
            <a:ext cx="8229600" cy="5271757"/>
          </a:xfrm>
        </p:spPr>
        <p:txBody>
          <a:bodyPr>
            <a:normAutofit/>
          </a:bodyPr>
          <a:lstStyle/>
          <a:p>
            <a:pPr algn="ctr">
              <a:spcBef>
                <a:spcPts val="0"/>
              </a:spcBef>
            </a:pPr>
            <a:r>
              <a:rPr lang="en-US" dirty="0"/>
              <a:t>Yet they tested and rebelled against the Most High God and did not keep his testimonies, but turned away and acted treacherously like their fathers</a:t>
            </a:r>
            <a:r>
              <a:rPr lang="mr-IN" dirty="0"/>
              <a:t>…</a:t>
            </a:r>
            <a:r>
              <a:rPr lang="en-US" dirty="0"/>
              <a:t>For they provoked him to anger with their high places; they moved him to jealousy with their idols. When God heard, he was full of wrath, and he utterly rejected Israel</a:t>
            </a:r>
            <a:r>
              <a:rPr lang="is-IS" dirty="0"/>
              <a:t>…</a:t>
            </a:r>
            <a:r>
              <a:rPr lang="en-US" dirty="0"/>
              <a:t> Psalm </a:t>
            </a:r>
            <a:r>
              <a:rPr lang="hr-HR" dirty="0"/>
              <a:t>78.56-59</a:t>
            </a:r>
            <a:endParaRPr lang="en-US" dirty="0"/>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352873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God Is a Jealous God</a:t>
            </a:r>
          </a:p>
        </p:txBody>
      </p:sp>
      <p:sp>
        <p:nvSpPr>
          <p:cNvPr id="3" name="Content Placeholder 2"/>
          <p:cNvSpPr>
            <a:spLocks noGrp="1"/>
          </p:cNvSpPr>
          <p:nvPr>
            <p:ph idx="1"/>
          </p:nvPr>
        </p:nvSpPr>
        <p:spPr/>
        <p:txBody>
          <a:bodyPr>
            <a:normAutofit/>
          </a:bodyPr>
          <a:lstStyle/>
          <a:p>
            <a:pPr>
              <a:spcBef>
                <a:spcPts val="0"/>
              </a:spcBef>
            </a:pPr>
            <a:r>
              <a:rPr lang="en-US" dirty="0"/>
              <a:t>God’s jealousy can be described as zealous love or passion for that which rightfully belongs to Him.</a:t>
            </a:r>
          </a:p>
          <a:p>
            <a:pPr>
              <a:spcBef>
                <a:spcPts val="0"/>
              </a:spcBef>
            </a:pPr>
            <a:endParaRPr lang="en-US" dirty="0"/>
          </a:p>
          <a:p>
            <a:pPr>
              <a:spcBef>
                <a:spcPts val="0"/>
              </a:spcBef>
            </a:pPr>
            <a:r>
              <a:rPr lang="en-US" dirty="0"/>
              <a:t>God’s jealousy demands that those who belong to Him are loyal to Him: </a:t>
            </a:r>
            <a:r>
              <a:rPr lang="mr-IN" dirty="0"/>
              <a:t>Josh. 24.1-2, 14-25</a:t>
            </a:r>
            <a:endParaRPr lang="en-US" dirty="0"/>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28295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God Is a Jealous God</a:t>
            </a:r>
          </a:p>
        </p:txBody>
      </p:sp>
      <p:sp>
        <p:nvSpPr>
          <p:cNvPr id="3" name="Content Placeholder 2"/>
          <p:cNvSpPr>
            <a:spLocks noGrp="1"/>
          </p:cNvSpPr>
          <p:nvPr>
            <p:ph idx="1"/>
          </p:nvPr>
        </p:nvSpPr>
        <p:spPr/>
        <p:txBody>
          <a:bodyPr>
            <a:normAutofit/>
          </a:bodyPr>
          <a:lstStyle/>
          <a:p>
            <a:pPr>
              <a:spcBef>
                <a:spcPts val="0"/>
              </a:spcBef>
            </a:pPr>
            <a:r>
              <a:rPr lang="en-US" dirty="0"/>
              <a:t>Does God have our whole heart? James 4.4-10; Matt. 6.24; 1 Cor. 10.20-22</a:t>
            </a:r>
          </a:p>
          <a:p>
            <a:pPr>
              <a:spcBef>
                <a:spcPts val="0"/>
              </a:spcBef>
            </a:pPr>
            <a:endParaRPr lang="en-US" dirty="0"/>
          </a:p>
          <a:p>
            <a:pPr>
              <a:spcBef>
                <a:spcPts val="0"/>
              </a:spcBef>
            </a:pPr>
            <a:r>
              <a:rPr lang="en-US" dirty="0"/>
              <a:t>Are we caught up in idolatry? 1 Kings 14.22; 1 Cor. 10.14; 1 John 5.21; Col. 3.5; 2 Tim. 3.1-4</a:t>
            </a:r>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357135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God Jealous?</a:t>
            </a:r>
          </a:p>
        </p:txBody>
      </p:sp>
      <p:sp>
        <p:nvSpPr>
          <p:cNvPr id="3" name="Content Placeholder 2"/>
          <p:cNvSpPr>
            <a:spLocks noGrp="1"/>
          </p:cNvSpPr>
          <p:nvPr>
            <p:ph idx="1"/>
          </p:nvPr>
        </p:nvSpPr>
        <p:spPr/>
        <p:txBody>
          <a:bodyPr>
            <a:normAutofit fontScale="92500"/>
          </a:bodyPr>
          <a:lstStyle/>
          <a:p>
            <a:pPr>
              <a:spcBef>
                <a:spcPts val="0"/>
              </a:spcBef>
            </a:pPr>
            <a:r>
              <a:rPr lang="en-US" dirty="0"/>
              <a:t>He treasures us: Exo. 19.4-6; 1 Peter 2.4-5, 9</a:t>
            </a:r>
          </a:p>
          <a:p>
            <a:pPr lvl="1">
              <a:spcBef>
                <a:spcPts val="0"/>
              </a:spcBef>
            </a:pPr>
            <a:r>
              <a:rPr lang="en-US" sz="2600" dirty="0"/>
              <a:t>We are the apple of His eye: Deut. 32.9-10; Psalm 17.8</a:t>
            </a:r>
          </a:p>
          <a:p>
            <a:pPr lvl="1">
              <a:spcBef>
                <a:spcPts val="0"/>
              </a:spcBef>
            </a:pPr>
            <a:endParaRPr lang="en-US" sz="2400" dirty="0"/>
          </a:p>
          <a:p>
            <a:pPr>
              <a:spcBef>
                <a:spcPts val="0"/>
              </a:spcBef>
            </a:pPr>
            <a:r>
              <a:rPr lang="en-US" dirty="0"/>
              <a:t>He loves us: John 3.16</a:t>
            </a:r>
          </a:p>
          <a:p>
            <a:pPr lvl="1">
              <a:spcBef>
                <a:spcPts val="0"/>
              </a:spcBef>
            </a:pPr>
            <a:r>
              <a:rPr lang="en-US" sz="2600" dirty="0"/>
              <a:t>God’s jealousy seeks our best interest while demonic jealousy wants to deprive us! </a:t>
            </a:r>
            <a:r>
              <a:rPr lang="en-US" sz="2500" dirty="0"/>
              <a:t>1 Peter 1.18-19; Eph. 1.3-14</a:t>
            </a:r>
          </a:p>
          <a:p>
            <a:pPr lvl="1">
              <a:spcBef>
                <a:spcPts val="0"/>
              </a:spcBef>
            </a:pPr>
            <a:endParaRPr lang="en-US" sz="2400" dirty="0"/>
          </a:p>
          <a:p>
            <a:pPr>
              <a:spcBef>
                <a:spcPts val="0"/>
              </a:spcBef>
            </a:pPr>
            <a:r>
              <a:rPr lang="en-US" dirty="0"/>
              <a:t>He has given us a covenant: </a:t>
            </a:r>
            <a:r>
              <a:rPr lang="en-US" sz="2300" dirty="0"/>
              <a:t>Deut. 4.23-24; Matt. 26.28</a:t>
            </a:r>
          </a:p>
          <a:p>
            <a:pPr lvl="1">
              <a:spcBef>
                <a:spcPts val="0"/>
              </a:spcBef>
            </a:pPr>
            <a:r>
              <a:rPr lang="en-US" sz="2600" dirty="0"/>
              <a:t>Our relationship with God is likened to the marriage relationship: Hosea 2.19-20; 2 Cor. 11.2</a:t>
            </a:r>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42886006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God Jealous?</a:t>
            </a:r>
          </a:p>
        </p:txBody>
      </p:sp>
      <p:sp>
        <p:nvSpPr>
          <p:cNvPr id="3" name="Content Placeholder 2"/>
          <p:cNvSpPr>
            <a:spLocks noGrp="1"/>
          </p:cNvSpPr>
          <p:nvPr>
            <p:ph idx="1"/>
          </p:nvPr>
        </p:nvSpPr>
        <p:spPr/>
        <p:txBody>
          <a:bodyPr>
            <a:noAutofit/>
          </a:bodyPr>
          <a:lstStyle/>
          <a:p>
            <a:pPr algn="ctr">
              <a:spcBef>
                <a:spcPts val="0"/>
              </a:spcBef>
            </a:pPr>
            <a:r>
              <a:rPr lang="en-US" sz="6600" dirty="0"/>
              <a:t>God has the RIGHT to be jealous because He is our Creator, Sustainer and Savior! </a:t>
            </a:r>
            <a:endParaRPr lang="en-US" sz="7200" dirty="0"/>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3792964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God Jealous?</a:t>
            </a:r>
          </a:p>
        </p:txBody>
      </p:sp>
      <p:sp>
        <p:nvSpPr>
          <p:cNvPr id="3" name="Content Placeholder 2"/>
          <p:cNvSpPr>
            <a:spLocks noGrp="1"/>
          </p:cNvSpPr>
          <p:nvPr>
            <p:ph idx="1"/>
          </p:nvPr>
        </p:nvSpPr>
        <p:spPr/>
        <p:txBody>
          <a:bodyPr>
            <a:normAutofit/>
          </a:bodyPr>
          <a:lstStyle/>
          <a:p>
            <a:pPr algn="ctr">
              <a:spcBef>
                <a:spcPts val="0"/>
              </a:spcBef>
            </a:pPr>
            <a:r>
              <a:rPr lang="en-US" sz="3600" dirty="0"/>
              <a:t>God is under no obligation to share us with Satan or some imaginary god!</a:t>
            </a:r>
          </a:p>
          <a:p>
            <a:pPr>
              <a:spcBef>
                <a:spcPts val="0"/>
              </a:spcBef>
            </a:pPr>
            <a:endParaRPr lang="en-US" dirty="0"/>
          </a:p>
          <a:p>
            <a:pPr algn="ctr">
              <a:spcBef>
                <a:spcPts val="0"/>
              </a:spcBef>
            </a:pPr>
            <a:r>
              <a:rPr lang="en-US" sz="4000" dirty="0"/>
              <a:t>I am the Lord; that is my name;</a:t>
            </a:r>
          </a:p>
          <a:p>
            <a:pPr algn="ctr">
              <a:spcBef>
                <a:spcPts val="0"/>
              </a:spcBef>
            </a:pPr>
            <a:r>
              <a:rPr lang="en-US" sz="4000" dirty="0"/>
              <a:t>my glory I give to no other,</a:t>
            </a:r>
          </a:p>
          <a:p>
            <a:pPr algn="ctr">
              <a:spcBef>
                <a:spcPts val="0"/>
              </a:spcBef>
            </a:pPr>
            <a:r>
              <a:rPr lang="en-US" sz="4000" dirty="0"/>
              <a:t>nor my praise to carved idols.</a:t>
            </a:r>
          </a:p>
          <a:p>
            <a:pPr algn="ctr">
              <a:spcBef>
                <a:spcPts val="0"/>
              </a:spcBef>
            </a:pPr>
            <a:r>
              <a:rPr lang="en-US" sz="4000" dirty="0"/>
              <a:t>Isaiah 42.8</a:t>
            </a:r>
          </a:p>
        </p:txBody>
      </p:sp>
      <p:sp>
        <p:nvSpPr>
          <p:cNvPr id="4" name="Date Placeholder 3"/>
          <p:cNvSpPr>
            <a:spLocks noGrp="1"/>
          </p:cNvSpPr>
          <p:nvPr>
            <p:ph type="dt" sz="half" idx="10"/>
          </p:nvPr>
        </p:nvSpPr>
        <p:spPr/>
        <p:txBody>
          <a:bodyPr/>
          <a:lstStyle/>
          <a:p>
            <a:pPr defTabSz="457200">
              <a:defRPr/>
            </a:pPr>
            <a:r>
              <a:rPr lang="en-US"/>
              <a:t>txkchurch.com</a:t>
            </a:r>
          </a:p>
        </p:txBody>
      </p:sp>
    </p:spTree>
    <p:extLst>
      <p:ext uri="{BB962C8B-B14F-4D97-AF65-F5344CB8AC3E}">
        <p14:creationId xmlns:p14="http://schemas.microsoft.com/office/powerpoint/2010/main" val="427220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589</Words>
  <Application>Microsoft Office PowerPoint</Application>
  <PresentationFormat>Widescreen</PresentationFormat>
  <Paragraphs>57</Paragraphs>
  <Slides>11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Corbel</vt:lpstr>
      <vt:lpstr>5_Office Theme</vt:lpstr>
      <vt:lpstr>9_Office Theme</vt:lpstr>
      <vt:lpstr>PowerPoint Presentation</vt:lpstr>
      <vt:lpstr>Our God Is a Jealous God</vt:lpstr>
      <vt:lpstr>Our God Is a Jealous God</vt:lpstr>
      <vt:lpstr>Our God Is a Jealous God</vt:lpstr>
      <vt:lpstr>Our God Is a Jealous God</vt:lpstr>
      <vt:lpstr>Our God Is a Jealous God</vt:lpstr>
      <vt:lpstr>Why Is God Jealous?</vt:lpstr>
      <vt:lpstr>Why Is God Jealous?</vt:lpstr>
      <vt:lpstr>Why Is God Jealous?</vt:lpstr>
      <vt:lpstr>Do We Possess a Divine Jealousy?</vt:lpstr>
      <vt:lpstr>Our God Is a Jealous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6</cp:revision>
  <dcterms:created xsi:type="dcterms:W3CDTF">2016-12-29T19:15:12Z</dcterms:created>
  <dcterms:modified xsi:type="dcterms:W3CDTF">2016-12-29T19:19:47Z</dcterms:modified>
</cp:coreProperties>
</file>