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A0356-F308-4DF1-A923-4103938751D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67CF6-CB80-49F3-AB0D-B89E2C04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1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43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20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89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19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01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782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7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63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95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3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29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192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3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25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5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8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11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3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4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716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342900" rtl="0" eaLnBrk="1" latinLnBrk="0" hangingPunct="1">
        <a:spcBef>
          <a:spcPct val="0"/>
        </a:spcBef>
        <a:buFont typeface="Arial"/>
        <a:buNone/>
        <a:defRPr sz="33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3429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342900" indent="0" algn="l" defTabSz="342900" rtl="0" eaLnBrk="1" latinLnBrk="0" hangingPunct="1">
        <a:spcBef>
          <a:spcPts val="0"/>
        </a:spcBef>
        <a:buFont typeface="Arial"/>
        <a:buNone/>
        <a:defRPr sz="21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685800" indent="0" algn="l" defTabSz="342900" rtl="0" eaLnBrk="1" latinLnBrk="0" hangingPunct="1">
        <a:spcBef>
          <a:spcPts val="0"/>
        </a:spcBef>
        <a:buFont typeface="Arial"/>
        <a:buNone/>
        <a:defRPr sz="18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0287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3716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/>
                </a:solidFill>
              </a:rPr>
              <a:t>txkchurch.com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60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marL="0" indent="0" algn="ctr" defTabSz="457200" rtl="0" eaLnBrk="1" latinLnBrk="0" hangingPunct="1">
        <a:spcBef>
          <a:spcPts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to Approach God's Word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Receive the word by yielding to it: James 1.19-21; Luke 8.15; Matt. 5.6; Acts 10.33</a:t>
            </a:r>
          </a:p>
          <a:p>
            <a:endParaRPr lang="en-US" dirty="0"/>
          </a:p>
          <a:p>
            <a:r>
              <a:rPr lang="en-US" dirty="0"/>
              <a:t>Penitently receive the word: James 1.21a</a:t>
            </a:r>
          </a:p>
          <a:p>
            <a:endParaRPr lang="en-US" dirty="0"/>
          </a:p>
          <a:p>
            <a:r>
              <a:rPr lang="en-US" dirty="0"/>
              <a:t>Receiving the word requires doing the work: 1.22-25; 1 Thess. 2.13; Josh. 1.8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3315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txkchurch.com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730" y="241222"/>
            <a:ext cx="5023677" cy="55763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For the Sinner: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Hear the gospel: </a:t>
            </a:r>
            <a:r>
              <a:rPr lang="en-US" sz="2800" dirty="0">
                <a:solidFill>
                  <a:schemeClr val="tx1"/>
                </a:solidFill>
              </a:rPr>
              <a:t>Rom. 10.17</a:t>
            </a:r>
            <a:endParaRPr lang="en-US" sz="28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Believe </a:t>
            </a:r>
            <a:r>
              <a:rPr lang="en-US" sz="2800" b="0" dirty="0"/>
              <a:t>the gospel</a:t>
            </a:r>
            <a:r>
              <a:rPr lang="en-US" sz="2800" dirty="0">
                <a:solidFill>
                  <a:schemeClr val="tx1"/>
                </a:solidFill>
              </a:rPr>
              <a:t>: Acts 16.31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Repent of sins</a:t>
            </a:r>
            <a:r>
              <a:rPr lang="en-US" sz="2800" dirty="0">
                <a:solidFill>
                  <a:schemeClr val="tx1"/>
                </a:solidFill>
              </a:rPr>
              <a:t>: Acts 2.38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Confess faith</a:t>
            </a:r>
            <a:r>
              <a:rPr lang="en-US" sz="2800" dirty="0">
                <a:solidFill>
                  <a:schemeClr val="tx1"/>
                </a:solidFill>
              </a:rPr>
              <a:t>: Rom. 10.9-10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Be immersed</a:t>
            </a:r>
            <a:r>
              <a:rPr lang="en-US" sz="2800" dirty="0">
                <a:solidFill>
                  <a:schemeClr val="tx1"/>
                </a:solidFill>
              </a:rPr>
              <a:t>: Acts 22.16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For the Saint: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Remain faithful</a:t>
            </a:r>
            <a:r>
              <a:rPr lang="en-US" sz="2800" dirty="0">
                <a:solidFill>
                  <a:schemeClr val="tx1"/>
                </a:solidFill>
              </a:rPr>
              <a:t>: Rev. 2.10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00"/>
                </a:solidFill>
              </a:rPr>
              <a:t>Repent</a:t>
            </a:r>
            <a:r>
              <a:rPr lang="en-US" sz="2800" dirty="0">
                <a:solidFill>
                  <a:srgbClr val="000000"/>
                </a:solidFill>
              </a:rPr>
              <a:t>: Col. 3.5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Confess sin</a:t>
            </a:r>
            <a:r>
              <a:rPr lang="en-US" sz="2800" dirty="0">
                <a:solidFill>
                  <a:schemeClr val="tx1"/>
                </a:solidFill>
              </a:rPr>
              <a:t>: 1 John 1.9</a:t>
            </a:r>
          </a:p>
        </p:txBody>
      </p:sp>
    </p:spTree>
    <p:extLst>
      <p:ext uri="{BB962C8B-B14F-4D97-AF65-F5344CB8AC3E}">
        <p14:creationId xmlns:p14="http://schemas.microsoft.com/office/powerpoint/2010/main" val="3405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107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Corbel</vt:lpstr>
      <vt:lpstr>1_Office Theme</vt:lpstr>
      <vt:lpstr>2_Office Theme</vt:lpstr>
      <vt:lpstr>PowerPoint Presentation</vt:lpstr>
      <vt:lpstr>How to Approach God's Word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6</cp:revision>
  <dcterms:created xsi:type="dcterms:W3CDTF">2016-11-21T16:25:39Z</dcterms:created>
  <dcterms:modified xsi:type="dcterms:W3CDTF">2016-11-21T16:32:55Z</dcterms:modified>
</cp:coreProperties>
</file>