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A0356-F308-4DF1-A923-4103938751DD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67CF6-CB80-49F3-AB0D-B89E2C042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16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913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7431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6203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txkchurch.com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B49E-80CB-F045-82A6-92F7C437B2B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1040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txkchurch.com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B49E-80CB-F045-82A6-92F7C437B2B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5183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txkchurch.com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B49E-80CB-F045-82A6-92F7C437B2B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8396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txkchurch.com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B49E-80CB-F045-82A6-92F7C437B2B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4644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txkchurch.com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B49E-80CB-F045-82A6-92F7C437B2B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7970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txkchurch.com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B49E-80CB-F045-82A6-92F7C437B2B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139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txkchurch.com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B49E-80CB-F045-82A6-92F7C437B2B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5003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txkchurch.com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B49E-80CB-F045-82A6-92F7C437B2B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377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8299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txkchurch.com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B49E-80CB-F045-82A6-92F7C437B2B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1267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txkchurch.com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B49E-80CB-F045-82A6-92F7C437B2B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5734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txkchurch.com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B49E-80CB-F045-82A6-92F7C437B2B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4503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557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720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7827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0421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7115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3329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3491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471637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3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indent="0" algn="l" defTabSz="342900" rtl="0" eaLnBrk="1" latinLnBrk="0" hangingPunct="1">
        <a:spcBef>
          <a:spcPct val="0"/>
        </a:spcBef>
        <a:buFont typeface="Arial"/>
        <a:buNone/>
        <a:defRPr sz="3300" b="1" kern="1200">
          <a:solidFill>
            <a:srgbClr val="FFFFFF"/>
          </a:solidFill>
          <a:latin typeface="Corbel"/>
          <a:ea typeface="+mj-ea"/>
          <a:cs typeface="Corbel"/>
        </a:defRPr>
      </a:lvl1pPr>
    </p:titleStyle>
    <p:bodyStyle>
      <a:lvl1pPr marL="0" indent="0" algn="l" defTabSz="342900" rtl="0" eaLnBrk="1" latinLnBrk="0" hangingPunct="1">
        <a:spcBef>
          <a:spcPts val="0"/>
        </a:spcBef>
        <a:buFont typeface="Arial"/>
        <a:buNone/>
        <a:defRPr sz="2400" b="1" kern="1200">
          <a:solidFill>
            <a:srgbClr val="FFFFFF"/>
          </a:solidFill>
          <a:latin typeface="Corbel"/>
          <a:ea typeface="+mn-ea"/>
          <a:cs typeface="Corbel"/>
        </a:defRPr>
      </a:lvl1pPr>
      <a:lvl2pPr marL="342900" indent="0" algn="l" defTabSz="342900" rtl="0" eaLnBrk="1" latinLnBrk="0" hangingPunct="1">
        <a:spcBef>
          <a:spcPts val="0"/>
        </a:spcBef>
        <a:buFont typeface="Arial"/>
        <a:buNone/>
        <a:defRPr sz="2100" b="1" kern="1200">
          <a:solidFill>
            <a:srgbClr val="FFFFFF"/>
          </a:solidFill>
          <a:latin typeface="Corbel"/>
          <a:ea typeface="+mn-ea"/>
          <a:cs typeface="Corbel"/>
        </a:defRPr>
      </a:lvl2pPr>
      <a:lvl3pPr marL="685800" indent="0" algn="l" defTabSz="342900" rtl="0" eaLnBrk="1" latinLnBrk="0" hangingPunct="1">
        <a:spcBef>
          <a:spcPts val="0"/>
        </a:spcBef>
        <a:buFont typeface="Arial"/>
        <a:buNone/>
        <a:defRPr sz="1800" b="1" kern="1200">
          <a:solidFill>
            <a:srgbClr val="FFFFFF"/>
          </a:solidFill>
          <a:latin typeface="Corbel"/>
          <a:ea typeface="+mn-ea"/>
          <a:cs typeface="Corbel"/>
        </a:defRPr>
      </a:lvl3pPr>
      <a:lvl4pPr marL="1028700" indent="0" algn="l" defTabSz="342900" rtl="0" eaLnBrk="1" latinLnBrk="0" hangingPunct="1">
        <a:spcBef>
          <a:spcPts val="0"/>
        </a:spcBef>
        <a:buFont typeface="Arial"/>
        <a:buNone/>
        <a:defRPr sz="1500" b="1" kern="1200">
          <a:solidFill>
            <a:srgbClr val="FFFFFF"/>
          </a:solidFill>
          <a:latin typeface="Corbel"/>
          <a:ea typeface="+mn-ea"/>
          <a:cs typeface="Corbel"/>
        </a:defRPr>
      </a:lvl4pPr>
      <a:lvl5pPr marL="1371600" indent="0" algn="l" defTabSz="342900" rtl="0" eaLnBrk="1" latinLnBrk="0" hangingPunct="1">
        <a:spcBef>
          <a:spcPts val="0"/>
        </a:spcBef>
        <a:buFont typeface="Arial"/>
        <a:buNone/>
        <a:defRPr sz="1500" b="1" kern="1200">
          <a:solidFill>
            <a:srgbClr val="FFFFFF"/>
          </a:solidFill>
          <a:latin typeface="Corbel"/>
          <a:ea typeface="+mn-ea"/>
          <a:cs typeface="Corbe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</a:rPr>
              <a:t>txkchurch.com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77FDB49E-80CB-F045-82A6-92F7C437B2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83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marL="0" indent="0" algn="ctr" defTabSz="457200" rtl="0" eaLnBrk="1" latinLnBrk="0" hangingPunct="1">
        <a:spcBef>
          <a:spcPts val="0"/>
        </a:spcBef>
        <a:buFont typeface="Arial"/>
        <a:buNone/>
        <a:defRPr sz="4400" b="1" kern="120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 typeface="Arial"/>
        <a:buNone/>
        <a:defRPr sz="3200" b="1" kern="1200">
          <a:solidFill>
            <a:schemeClr val="tx1"/>
          </a:solidFill>
          <a:latin typeface="Corbel"/>
          <a:ea typeface="+mn-ea"/>
          <a:cs typeface="Corbel"/>
        </a:defRPr>
      </a:lvl1pPr>
      <a:lvl2pPr marL="457200" indent="0" algn="l" defTabSz="457200" rtl="0" eaLnBrk="1" latinLnBrk="0" hangingPunct="1">
        <a:spcBef>
          <a:spcPts val="0"/>
        </a:spcBef>
        <a:buFont typeface="Arial"/>
        <a:buNone/>
        <a:defRPr sz="2800" b="1" kern="1200">
          <a:solidFill>
            <a:schemeClr val="tx1"/>
          </a:solidFill>
          <a:latin typeface="Corbel"/>
          <a:ea typeface="+mn-ea"/>
          <a:cs typeface="Corbel"/>
        </a:defRPr>
      </a:lvl2pPr>
      <a:lvl3pPr marL="914400" indent="0" algn="l" defTabSz="457200" rtl="0" eaLnBrk="1" latinLnBrk="0" hangingPunct="1">
        <a:spcBef>
          <a:spcPts val="0"/>
        </a:spcBef>
        <a:buFont typeface="Arial"/>
        <a:buNone/>
        <a:defRPr sz="2400" b="1" kern="1200">
          <a:solidFill>
            <a:schemeClr val="tx1"/>
          </a:solidFill>
          <a:latin typeface="Corbel"/>
          <a:ea typeface="+mn-ea"/>
          <a:cs typeface="Corbel"/>
        </a:defRPr>
      </a:lvl3pPr>
      <a:lvl4pPr marL="1371600" indent="0" algn="l" defTabSz="457200" rtl="0" eaLnBrk="1" latinLnBrk="0" hangingPunct="1">
        <a:spcBef>
          <a:spcPts val="0"/>
        </a:spcBef>
        <a:buFont typeface="Arial"/>
        <a:buNone/>
        <a:defRPr sz="2000" b="1" kern="1200">
          <a:solidFill>
            <a:schemeClr val="tx1"/>
          </a:solidFill>
          <a:latin typeface="Corbel"/>
          <a:ea typeface="+mn-ea"/>
          <a:cs typeface="Corbel"/>
        </a:defRPr>
      </a:lvl4pPr>
      <a:lvl5pPr marL="1828800" indent="0" algn="l" defTabSz="457200" rtl="0" eaLnBrk="1" latinLnBrk="0" hangingPunct="1">
        <a:spcBef>
          <a:spcPts val="0"/>
        </a:spcBef>
        <a:buFont typeface="Arial"/>
        <a:buNone/>
        <a:defRPr sz="2000" b="1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95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4431"/>
            <a:ext cx="8229600" cy="3609138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For God so loved the world, that he gave his only Son, that whoever believes in him should not perish but have eternal life.</a:t>
            </a:r>
          </a:p>
          <a:p>
            <a:pPr algn="ctr"/>
            <a:r>
              <a:rPr lang="en-US" sz="4400" dirty="0"/>
              <a:t>John 3.16</a:t>
            </a:r>
            <a:r>
              <a:rPr lang="en-US" sz="4400" dirty="0">
                <a:effectLst/>
              </a:rPr>
              <a:t> 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txkchurch.com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9019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What Kind of Believer?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Lost Believers:</a:t>
            </a:r>
          </a:p>
          <a:p>
            <a:pPr lvl="1"/>
            <a:r>
              <a:rPr lang="en-US" dirty="0"/>
              <a:t>The demons: Luke 8.28; James 2.19</a:t>
            </a:r>
          </a:p>
          <a:p>
            <a:pPr lvl="1"/>
            <a:r>
              <a:rPr lang="en-US" dirty="0"/>
              <a:t>The disobedient: John 12.42-43</a:t>
            </a:r>
          </a:p>
          <a:p>
            <a:pPr lvl="1"/>
            <a:r>
              <a:rPr lang="en-US" dirty="0"/>
              <a:t>Judas: Matt. 10.4; 26.14-15</a:t>
            </a:r>
          </a:p>
          <a:p>
            <a:pPr lvl="1"/>
            <a:r>
              <a:rPr lang="en-US" dirty="0"/>
              <a:t>Ananias and Sapphira: Acts 4.4, 32-5.11</a:t>
            </a:r>
          </a:p>
          <a:p>
            <a:pPr lvl="1"/>
            <a:r>
              <a:rPr lang="en-US" dirty="0"/>
              <a:t>King Agrippa: Acts 26.27</a:t>
            </a:r>
          </a:p>
          <a:p>
            <a:endParaRPr lang="en-US" dirty="0"/>
          </a:p>
          <a:p>
            <a:r>
              <a:rPr lang="en-US" dirty="0"/>
              <a:t>Will they have everlasting life?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txkchurch.com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803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the Believer of John 3.16?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Those who live by faith: Rom. 1.17; Heb. 11.6; Rom. 10.17; 2 Cor. 5.7; Heb. 3.18-19; 11.7, 8-9, 30; Num. 20.12; John 3.14-16; James 2.14-26</a:t>
            </a:r>
          </a:p>
          <a:p>
            <a:endParaRPr lang="en-US" dirty="0"/>
          </a:p>
          <a:p>
            <a:r>
              <a:rPr lang="en-US" dirty="0"/>
              <a:t>Those who do the will of God: Matt. 7.21-27; Luke 6.46; John 14.15; Matt. 28.20; Rom. 2.5-11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txkchurch.com</a:t>
            </a:r>
          </a:p>
        </p:txBody>
      </p:sp>
    </p:spTree>
    <p:extLst>
      <p:ext uri="{BB962C8B-B14F-4D97-AF65-F5344CB8AC3E}">
        <p14:creationId xmlns:p14="http://schemas.microsoft.com/office/powerpoint/2010/main" val="386198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the Believer of John 3.16?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Those who are penitent: 2 Cor. 7.10; Luke 13.3; Acts 3.19; 17.30-31; Rom. 2.5; 2 Peter 3.9</a:t>
            </a:r>
          </a:p>
          <a:p>
            <a:endParaRPr lang="en-US" dirty="0"/>
          </a:p>
          <a:p>
            <a:r>
              <a:rPr lang="en-US" dirty="0"/>
              <a:t>Those who confess Christ: John 12.42; Matt. 10.32-33; 1 John 2.23; 4.15</a:t>
            </a:r>
          </a:p>
          <a:p>
            <a:endParaRPr lang="en-US" dirty="0"/>
          </a:p>
          <a:p>
            <a:r>
              <a:rPr lang="en-US" dirty="0"/>
              <a:t>Those who are baptized: Mark 16.15-16; Acts 8.12-13; 16.31-34; 18.8; Gal. 3.26-27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txkchurch.com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8176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4431"/>
            <a:ext cx="8229600" cy="3609138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For God so loved the world, that he gave his only Son, that whoever believes in him should not perish but have eternal life.</a:t>
            </a:r>
          </a:p>
          <a:p>
            <a:pPr algn="ctr"/>
            <a:r>
              <a:rPr lang="en-US" sz="4400" dirty="0"/>
              <a:t>John 3.16</a:t>
            </a:r>
            <a:r>
              <a:rPr lang="en-US" sz="4400" dirty="0">
                <a:effectLst/>
              </a:rPr>
              <a:t> 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txkchurch.com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8547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253</Words>
  <Application>Microsoft Office PowerPoint</Application>
  <PresentationFormat>On-screen Show (4:3)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Corbel</vt:lpstr>
      <vt:lpstr>1_Office Theme</vt:lpstr>
      <vt:lpstr>Office Theme</vt:lpstr>
      <vt:lpstr>PowerPoint Presentation</vt:lpstr>
      <vt:lpstr>PowerPoint Presentation</vt:lpstr>
      <vt:lpstr>What Kind of Believer?</vt:lpstr>
      <vt:lpstr>Who Is the Believer of John 3.16?</vt:lpstr>
      <vt:lpstr>Who Is the Believer of John 3.16?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Franklin Drive Church of Christ</dc:creator>
  <cp:lastModifiedBy>Franklin Drive Church of Christ</cp:lastModifiedBy>
  <cp:revision>5</cp:revision>
  <dcterms:created xsi:type="dcterms:W3CDTF">2016-11-21T16:25:39Z</dcterms:created>
  <dcterms:modified xsi:type="dcterms:W3CDTF">2016-11-21T16:32:01Z</dcterms:modified>
</cp:coreProperties>
</file>