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822" r:id="rId2"/>
    <p:sldMasterId id="2147483850" r:id="rId3"/>
    <p:sldMasterId id="2147483862" r:id="rId4"/>
    <p:sldMasterId id="2147484059" r:id="rId5"/>
    <p:sldMasterId id="2147484071" r:id="rId6"/>
    <p:sldMasterId id="2147484426" r:id="rId7"/>
    <p:sldMasterId id="2147484462" r:id="rId8"/>
    <p:sldMasterId id="2147484474" r:id="rId9"/>
    <p:sldMasterId id="2147484486" r:id="rId10"/>
  </p:sldMasterIdLst>
  <p:notesMasterIdLst>
    <p:notesMasterId r:id="rId23"/>
  </p:notesMasterIdLst>
  <p:handoutMasterIdLst>
    <p:handoutMasterId r:id="rId24"/>
  </p:handoutMasterIdLst>
  <p:sldIdLst>
    <p:sldId id="1007" r:id="rId11"/>
    <p:sldId id="996" r:id="rId12"/>
    <p:sldId id="997" r:id="rId13"/>
    <p:sldId id="998" r:id="rId14"/>
    <p:sldId id="999" r:id="rId15"/>
    <p:sldId id="1000" r:id="rId16"/>
    <p:sldId id="1001" r:id="rId17"/>
    <p:sldId id="1002" r:id="rId18"/>
    <p:sldId id="1003" r:id="rId19"/>
    <p:sldId id="1004" r:id="rId20"/>
    <p:sldId id="1005" r:id="rId21"/>
    <p:sldId id="1006" r:id="rId22"/>
  </p:sldIdLst>
  <p:sldSz cx="9144000" cy="6858000" type="screen4x3"/>
  <p:notesSz cx="7010400" cy="92964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173" autoAdjust="0"/>
    <p:restoredTop sz="86325" autoAdjust="0"/>
  </p:normalViewPr>
  <p:slideViewPr>
    <p:cSldViewPr>
      <p:cViewPr varScale="1">
        <p:scale>
          <a:sx n="58" d="100"/>
          <a:sy n="58" d="100"/>
        </p:scale>
        <p:origin x="7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E70EB36-64D9-4871-A57F-C0DE98C94EE3}" type="datetimeFigureOut">
              <a:rPr lang="en-US"/>
              <a:pPr>
                <a:defRPr/>
              </a:pPr>
              <a:t>11/21/2016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F172B1A0-5992-4D3B-8634-1CA9267673DE}" type="slidenum">
              <a:rPr lang="en-US"/>
              <a:pPr>
                <a:defRPr/>
              </a:pPr>
              <a:t>‹#›</a:t>
            </a:fld>
            <a:endParaRPr lang="en-US"/>
          </a:p>
        </p:txBody>
      </p:sp>
    </p:spTree>
    <p:extLst>
      <p:ext uri="{BB962C8B-B14F-4D97-AF65-F5344CB8AC3E}">
        <p14:creationId xmlns:p14="http://schemas.microsoft.com/office/powerpoint/2010/main" val="370691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A5B85D40-AC08-4DF2-B49A-B04E75CFA0B2}" type="datetimeFigureOut">
              <a:rPr lang="en-US"/>
              <a:pPr>
                <a:defRPr/>
              </a:pPr>
              <a:t>11/21/2016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2EEF90AB-C3BF-431C-A404-79D145CFCC54}" type="slidenum">
              <a:rPr lang="en-US"/>
              <a:pPr>
                <a:defRPr/>
              </a:pPr>
              <a:t>‹#›</a:t>
            </a:fld>
            <a:endParaRPr lang="en-US"/>
          </a:p>
        </p:txBody>
      </p:sp>
    </p:spTree>
    <p:extLst>
      <p:ext uri="{BB962C8B-B14F-4D97-AF65-F5344CB8AC3E}">
        <p14:creationId xmlns:p14="http://schemas.microsoft.com/office/powerpoint/2010/main" val="11290643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F8DCAAA-E537-48E2-A6D0-E75245B1F0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C69A35B-0EA5-4B7A-AB9A-EED995A3A7C5}"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42595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30052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63640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05051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35280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22691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87547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8230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34832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407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4DCF400-1B2A-4BEC-B657-9BD7B51B0CA7}"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659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7A25424-700C-4370-9C41-D7B81FF931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33BC96A-AD36-4056-8AFB-DDAD66F0D7C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14B880C-BA17-4F05-A679-35814F7958D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52F3244-BA80-47C2-87FF-DA79ABBCB08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B08E03F5-17F7-4FF7-9FDC-2347F3C4BFA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5B16C1EF-4B17-4F27-9B1A-27B236A1ACB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55D449D4-5813-478C-B698-A70ED1B5B04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C4F3733-B4FC-4A9E-AC21-57ABF13034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BCE41DC-FD0B-4E2F-9ACD-D3E46BC5728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F05EBCB8-FE38-47BB-9F39-96DFB6076F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82AA502-4E49-47E0-BAD6-D05941303A1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5D501F1-6AC3-4A46-923A-A0D2A155F1B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620BC20-9CB7-4534-A38B-A31872C8902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486B3FA-CAF1-4F6F-89E1-D3ED727B7E3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335AF50-2562-41D4-B732-C66ECA5D4EA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561C7EF-472B-4BD8-B763-17D3D192D14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8CED8BD1-CC65-4750-8822-5A2679718F6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38662B6C-8028-4871-9AA3-663F9A4D63F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userDrawn="1"/>
        </p:nvSpPr>
        <p:spPr>
          <a:xfrm>
            <a:off x="0" y="360486"/>
            <a:ext cx="4475285" cy="646331"/>
          </a:xfrm>
          <a:prstGeom prst="rect">
            <a:avLst/>
          </a:prstGeom>
          <a:noFill/>
        </p:spPr>
        <p:txBody>
          <a:bodyPr>
            <a:spAutoFit/>
          </a:bodyPr>
          <a:lstStyle/>
          <a:p>
            <a:pPr algn="ctr">
              <a:defRPr/>
            </a:pPr>
            <a:r>
              <a:rPr lang="en-US" sz="3600" dirty="0">
                <a:solidFill>
                  <a:srgbClr val="BBE0E3"/>
                </a:solidFill>
                <a:effectLst>
                  <a:innerShdw blurRad="63500" dist="50800" dir="10800000">
                    <a:prstClr val="black">
                      <a:alpha val="50000"/>
                    </a:prstClr>
                  </a:innerShdw>
                </a:effectLst>
                <a:latin typeface="Tempus Sans ITC" pitchFamily="82" charset="0"/>
                <a:cs typeface="+mn-cs"/>
              </a:rPr>
              <a:t>Young People:</a:t>
            </a:r>
          </a:p>
        </p:txBody>
      </p:sp>
      <p:sp>
        <p:nvSpPr>
          <p:cNvPr id="3" name="TextBox 5"/>
          <p:cNvSpPr txBox="1"/>
          <p:nvPr userDrawn="1"/>
        </p:nvSpPr>
        <p:spPr>
          <a:xfrm>
            <a:off x="0" y="723895"/>
            <a:ext cx="4528038" cy="769441"/>
          </a:xfrm>
          <a:prstGeom prst="rect">
            <a:avLst/>
          </a:prstGeom>
          <a:noFill/>
        </p:spPr>
        <p:txBody>
          <a:bodyPr>
            <a:spAutoFit/>
          </a:bodyPr>
          <a:lstStyle/>
          <a:p>
            <a:pPr algn="ctr">
              <a:defRPr/>
            </a:pPr>
            <a:r>
              <a:rPr lang="en-US" sz="4400" cap="all" dirty="0">
                <a:gradFill>
                  <a:gsLst>
                    <a:gs pos="50000">
                      <a:srgbClr val="FFFFFF">
                        <a:lumMod val="85000"/>
                      </a:srgbClr>
                    </a:gs>
                    <a:gs pos="79000">
                      <a:srgbClr val="000000"/>
                    </a:gs>
                    <a:gs pos="100000">
                      <a:srgbClr val="000000">
                        <a:lumMod val="85000"/>
                        <a:lumOff val="15000"/>
                      </a:srgbClr>
                    </a:gs>
                  </a:gsLst>
                  <a:lin ang="5400000" scaled="0"/>
                </a:gradFill>
                <a:latin typeface="Adobe Garamond Pro Bold" pitchFamily="18" charset="0"/>
                <a:cs typeface="+mn-cs"/>
              </a:rPr>
              <a:t>Be An Example</a:t>
            </a:r>
          </a:p>
        </p:txBody>
      </p:sp>
      <p:sp>
        <p:nvSpPr>
          <p:cNvPr id="4"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AD59774A-4F36-4B30-935F-2A1C1221B4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3D4607E-F67E-404F-AEF7-D517F87B296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0513E6F3-1A97-4AFB-A1D5-4500E66305E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23137A4-6D84-4499-A806-DE85B073241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35D7CE2-7354-4D6D-BA41-BADA2BD9992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36EC285-D233-47A6-B5C3-4A1821D22EA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6BE69E3-53D4-4773-BA66-54325CA23BE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C29D3A0-285A-49D1-9AC3-535E5EEB766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9F6DF4A-FE73-46A6-A013-727B5A82F19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80AB60F-31C5-4161-A422-9F151DB34FF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3DFB55D8-84BF-4FAA-9EC2-35634B8DB9F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753C01C9-8AC2-4058-9B25-C436D38FC1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939EA1C-5736-492A-AB69-809015B5C38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41F0CF7D-DFB2-4B86-9639-3CFC60E3B3E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9D5CCF09-DD11-4C51-AEBD-4FD42D77577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7040501-23F1-4968-93A9-995CE242E410}"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F711C42-7D4F-4769-91C1-321A4B2AEB3A}"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7441AE6-0823-4D71-B4BB-C5865ED9DB1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D01BAF4-E622-4C88-AF34-5F53A3BDA2A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A3EF8B1-5E45-4265-BFE2-840050DA2F11}"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E9FF9F3-B6EF-4BA9-98A4-755BEAD05102}"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C997D1D0-81E3-4451-8528-5D96F6DC37D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25815F84-5762-43E9-968B-08696F24DB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15A9073C-1A19-4232-9380-6C0602133E19}"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2D538C5A-5108-4BF8-9F1B-01AE3338862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A38798DC-9F62-49FE-A73C-0D0161A5BD97}"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395E0D6-58EB-49D7-A5E8-0DAD84B317C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925E3F2-68F3-424C-8F03-EAE0AD968F23}"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B37DC04-907F-4A06-B7EE-AD975F56BDBF}"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2A0F586-4582-4EC3-A434-7274DF5DA136}"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B462AC0-8B5F-4945-8416-5A385C65454F}"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9EF920D-4B86-4598-AE86-79EB5A3934DD}"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85F23C0-C2B4-4808-A205-4DD4C144D886}"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28F7E59-81A1-4CBD-A4C4-487BD09B55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00CEA2EA-5FE0-4D3D-9988-CE382EC4AA43}"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0DDF1B5D-2E49-4858-B5F6-6F84E59539A0}"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A824A135-82BC-4EDB-886A-A5369582650C}"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5E23AC5E-7AF1-46C9-BDD8-FA5D3E42D884}"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064A287-C1C7-4676-87C1-335D87DF0E87}"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9E83C224-2EB6-43A7-9A56-27F69312BD91}"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7AD9BE0-AB24-4F70-B6F1-4D2F9123D31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F35935F-6A4D-4942-AC4C-68A9C703C131}"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BF48D4-7BE9-4800-8A45-AE950C703D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2941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C0F4C0-4773-43D6-9908-7FBDBD544D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1357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71B555-08E4-4F3E-9422-DAF17A2DD0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715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21CF9464-F95D-4AFF-94CE-96693AAA7BE0}"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C08A31-4352-4BDD-AC8D-6DE7441ADD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29343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20C3F7C-E488-47F2-80BE-077586BFC1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7877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243AA5-4164-4F00-8F91-D3BDCF2D2F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36734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0938261-277E-4AE6-B523-FB53B86D2D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037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663DB8-30FB-4A8B-9328-FEBCF3C862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70476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558E80-F02A-47C7-9B79-FE8407F961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0155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7D27FF-BA36-4F1B-A769-08D27592C9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90379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265F9A-EF76-4797-8AEE-3C5AD7E7B2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547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0324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205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9DAF3861-AE4F-43BD-AC31-C79F604A3BF3}"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78168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48016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26846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528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22886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00287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17903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6445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85167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893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2D1C343-2B3B-4890-BB12-D4C652117E04}"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97635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7199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08817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38759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99321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93248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155646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26986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7936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A73F0-2BAB-E64D-B7EA-1C99E3925EFD}" type="datetimeFigureOut">
              <a:rPr lang="en-US" smtClean="0">
                <a:solidFill>
                  <a:prstClr val="black">
                    <a:tint val="75000"/>
                  </a:prstClr>
                </a:solidFill>
                <a:latin typeface="Calibri"/>
              </a:rPr>
              <a:pPr/>
              <a:t>11/21/2016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BA053F8-20CA-D144-AB9B-235E66192B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650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8.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cs typeface="+mn-cs"/>
              </a:defRPr>
            </a:lvl1pPr>
          </a:lstStyle>
          <a:p>
            <a:pPr>
              <a:defRPr/>
            </a:pPr>
            <a:fld id="{D0F41CEF-D441-43CD-9738-A20B490D61ED}" type="slidenum">
              <a:rPr lang="en-US"/>
              <a:pPr>
                <a:defRPr/>
              </a:pPr>
              <a:t>‹#›</a:t>
            </a:fld>
            <a:endParaRPr lang="en-US"/>
          </a:p>
        </p:txBody>
      </p:sp>
      <p:pic>
        <p:nvPicPr>
          <p:cNvPr id="1031" name="Picture 205" descr="faith vs law_b"/>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471637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ADA73F0-2BAB-E64D-B7EA-1C99E3925EFD}" type="datetimeFigureOut">
              <a:rPr lang="en-US" smtClean="0">
                <a:solidFill>
                  <a:prstClr val="black">
                    <a:tint val="75000"/>
                  </a:prstClr>
                </a:solidFill>
                <a:latin typeface="Calibri"/>
              </a:rPr>
              <a:pPr defTabSz="457200" fontAlgn="auto">
                <a:spcBef>
                  <a:spcPts val="0"/>
                </a:spcBef>
                <a:spcAft>
                  <a:spcPts val="0"/>
                </a:spcAft>
              </a:pPr>
              <a:t>11/21/2016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BA053F8-20CA-D144-AB9B-235E66192B99}"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5859766"/>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marL="0" indent="0" algn="l" defTabSz="457200" rtl="0" eaLnBrk="1" latinLnBrk="0" hangingPunct="1">
        <a:spcBef>
          <a:spcPct val="0"/>
        </a:spcBef>
        <a:buFont typeface="Arial"/>
        <a:buNone/>
        <a:defRPr sz="4400" b="1" kern="1200">
          <a:solidFill>
            <a:srgbClr val="FFFFFF"/>
          </a:solidFill>
          <a:latin typeface="Corbel"/>
          <a:ea typeface="+mj-ea"/>
          <a:cs typeface="Corbel"/>
        </a:defRPr>
      </a:lvl1pPr>
    </p:titleStyle>
    <p:bodyStyle>
      <a:lvl1pPr marL="0" indent="0" algn="l" defTabSz="457200" rtl="0" eaLnBrk="1" latinLnBrk="0" hangingPunct="1">
        <a:spcBef>
          <a:spcPts val="0"/>
        </a:spcBef>
        <a:buFont typeface="Arial"/>
        <a:buNone/>
        <a:defRPr sz="3200" b="1" kern="1200">
          <a:solidFill>
            <a:srgbClr val="FFFFFF"/>
          </a:solidFill>
          <a:latin typeface="Corbel"/>
          <a:ea typeface="+mn-ea"/>
          <a:cs typeface="Corbel"/>
        </a:defRPr>
      </a:lvl1pPr>
      <a:lvl2pPr marL="457200" indent="0" algn="l" defTabSz="457200" rtl="0" eaLnBrk="1" latinLnBrk="0" hangingPunct="1">
        <a:spcBef>
          <a:spcPts val="0"/>
        </a:spcBef>
        <a:buFont typeface="Arial"/>
        <a:buNone/>
        <a:defRPr sz="2800" b="1" kern="1200">
          <a:solidFill>
            <a:srgbClr val="FFFFFF"/>
          </a:solidFill>
          <a:latin typeface="Corbel"/>
          <a:ea typeface="+mn-ea"/>
          <a:cs typeface="Corbel"/>
        </a:defRPr>
      </a:lvl2pPr>
      <a:lvl3pPr marL="914400" indent="0" algn="l" defTabSz="457200" rtl="0" eaLnBrk="1" latinLnBrk="0" hangingPunct="1">
        <a:spcBef>
          <a:spcPts val="0"/>
        </a:spcBef>
        <a:buFont typeface="Arial"/>
        <a:buNone/>
        <a:defRPr sz="2400" b="1" kern="1200">
          <a:solidFill>
            <a:srgbClr val="FFFFFF"/>
          </a:solidFill>
          <a:latin typeface="Corbel"/>
          <a:ea typeface="+mn-ea"/>
          <a:cs typeface="Corbel"/>
        </a:defRPr>
      </a:lvl3pPr>
      <a:lvl4pPr marL="1371600" indent="0" algn="l" defTabSz="457200" rtl="0" eaLnBrk="1" latinLnBrk="0" hangingPunct="1">
        <a:spcBef>
          <a:spcPts val="0"/>
        </a:spcBef>
        <a:buFont typeface="Arial"/>
        <a:buNone/>
        <a:defRPr sz="2000" b="1" kern="1200">
          <a:solidFill>
            <a:srgbClr val="FFFFFF"/>
          </a:solidFill>
          <a:latin typeface="Corbel"/>
          <a:ea typeface="+mn-ea"/>
          <a:cs typeface="Corbel"/>
        </a:defRPr>
      </a:lvl4pPr>
      <a:lvl5pPr marL="1828800" indent="0" algn="l" defTabSz="457200" rtl="0" eaLnBrk="1" latinLnBrk="0" hangingPunct="1">
        <a:spcBef>
          <a:spcPts val="0"/>
        </a:spcBef>
        <a:buFont typeface="Arial"/>
        <a:buNone/>
        <a:defRPr sz="2000" b="1" kern="1200">
          <a:solidFill>
            <a:srgbClr val="FFFFFF"/>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cs typeface="+mn-cs"/>
              </a:defRPr>
            </a:lvl1pPr>
          </a:lstStyle>
          <a:p>
            <a:pPr>
              <a:defRPr/>
            </a:pPr>
            <a:fld id="{F006BE29-E613-4F6D-ACA4-53B6EF86C928}" type="slidenum">
              <a:rPr lang="en-US"/>
              <a:pPr>
                <a:defRPr/>
              </a:pPr>
              <a:t>‹#›</a:t>
            </a:fld>
            <a:endParaRPr lang="en-US"/>
          </a:p>
        </p:txBody>
      </p:sp>
      <p:pic>
        <p:nvPicPr>
          <p:cNvPr id="13319" name="Picture 101" descr="welcome 21_cb"/>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cs typeface="+mn-cs"/>
              </a:defRPr>
            </a:lvl1pPr>
          </a:lstStyle>
          <a:p>
            <a:pPr>
              <a:defRPr/>
            </a:pPr>
            <a:fld id="{7F438F07-DF77-45D2-BD6F-14059A244BA0}" type="slidenum">
              <a:rPr lang="en-US"/>
              <a:pPr>
                <a:defRPr/>
              </a:pPr>
              <a:t>‹#›</a:t>
            </a:fld>
            <a:endParaRPr lang="en-US"/>
          </a:p>
        </p:txBody>
      </p:sp>
      <p:pic>
        <p:nvPicPr>
          <p:cNvPr id="25607" name="Picture 188" descr="leaders among god's people_c_nt"/>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cs typeface="+mn-cs"/>
              </a:defRPr>
            </a:lvl1pPr>
          </a:lstStyle>
          <a:p>
            <a:pPr>
              <a:defRPr/>
            </a:pPr>
            <a:fld id="{BE20E409-FC2F-4F38-AA5A-22BB8DCF8B23}" type="slidenum">
              <a:rPr lang="en-US"/>
              <a:pPr>
                <a:defRPr/>
              </a:pPr>
              <a:t>‹#›</a:t>
            </a:fld>
            <a:endParaRPr lang="en-US"/>
          </a:p>
        </p:txBody>
      </p:sp>
      <p:pic>
        <p:nvPicPr>
          <p:cNvPr id="37895" name="Picture 95" descr="all are welcome_cb"/>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cs typeface="+mn-cs"/>
              </a:defRPr>
            </a:lvl1pPr>
          </a:lstStyle>
          <a:p>
            <a:pPr>
              <a:defRPr/>
            </a:pPr>
            <a:fld id="{DB46EFC5-E5B4-4BFB-AC16-61C36163279A}" type="slidenum">
              <a:rPr lang="en-US"/>
              <a:pPr>
                <a:defRPr/>
              </a:pPr>
              <a:t>‹#›</a:t>
            </a:fld>
            <a:endParaRPr lang="en-US"/>
          </a:p>
        </p:txBody>
      </p:sp>
      <p:pic>
        <p:nvPicPr>
          <p:cNvPr id="66567" name="Picture 124" descr="Welcome This Evening_c"/>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cs typeface="+mn-cs"/>
              </a:defRPr>
            </a:lvl1pPr>
          </a:lstStyle>
          <a:p>
            <a:pPr>
              <a:defRPr/>
            </a:pPr>
            <a:fld id="{B6287CEC-1674-448E-9D8B-1BD40D851EEA}" type="slidenum">
              <a:rPr lang="en-US"/>
              <a:pPr>
                <a:defRPr/>
              </a:pPr>
              <a:t>‹#›</a:t>
            </a:fld>
            <a:endParaRPr lang="en-US"/>
          </a:p>
        </p:txBody>
      </p:sp>
      <p:pic>
        <p:nvPicPr>
          <p:cNvPr id="78855" name="Picture 76" descr="Welcome This Evening_cb"/>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a:cs typeface="+mn-cs"/>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a:cs typeface="+mn-cs"/>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5F69CDC-3B89-4A88-A9F5-1072C9F066E6}" type="slidenum">
              <a:rPr lang="en-US" smtClean="0">
                <a:solidFill>
                  <a:srgbClr val="000000"/>
                </a:solidFill>
                <a:latin typeface="Arial"/>
                <a:cs typeface="+mn-cs"/>
              </a:rPr>
              <a:pPr/>
              <a:t>‹#›</a:t>
            </a:fld>
            <a:endParaRPr lang="en-US">
              <a:solidFill>
                <a:srgbClr val="000000"/>
              </a:solidFill>
              <a:latin typeface="Arial"/>
              <a:cs typeface="+mn-cs"/>
            </a:endParaRPr>
          </a:p>
        </p:txBody>
      </p:sp>
      <p:pic>
        <p:nvPicPr>
          <p:cNvPr id="15450" name="Picture 90" descr="Malachi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124593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471637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ADA73F0-2BAB-E64D-B7EA-1C99E3925EFD}" type="datetimeFigureOut">
              <a:rPr lang="en-US" smtClean="0">
                <a:solidFill>
                  <a:prstClr val="black">
                    <a:tint val="75000"/>
                  </a:prstClr>
                </a:solidFill>
                <a:latin typeface="Calibri"/>
                <a:cs typeface="+mn-cs"/>
              </a:rPr>
              <a:pPr defTabSz="457200" fontAlgn="auto">
                <a:spcBef>
                  <a:spcPts val="0"/>
                </a:spcBef>
                <a:spcAft>
                  <a:spcPts val="0"/>
                </a:spcAft>
              </a:pPr>
              <a:t>11/21/2016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BA053F8-20CA-D144-AB9B-235E66192B99}"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11794845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xStyles>
    <p:titleStyle>
      <a:lvl1pPr marL="0" indent="0" algn="l" defTabSz="457200" rtl="0" eaLnBrk="1" latinLnBrk="0" hangingPunct="1">
        <a:spcBef>
          <a:spcPct val="0"/>
        </a:spcBef>
        <a:buFont typeface="Arial"/>
        <a:buNone/>
        <a:defRPr sz="4400" b="1" kern="1200">
          <a:solidFill>
            <a:srgbClr val="FFFFFF"/>
          </a:solidFill>
          <a:latin typeface="Corbel"/>
          <a:ea typeface="+mj-ea"/>
          <a:cs typeface="Corbel"/>
        </a:defRPr>
      </a:lvl1pPr>
    </p:titleStyle>
    <p:bodyStyle>
      <a:lvl1pPr marL="0" indent="0" algn="l" defTabSz="457200" rtl="0" eaLnBrk="1" latinLnBrk="0" hangingPunct="1">
        <a:spcBef>
          <a:spcPts val="0"/>
        </a:spcBef>
        <a:buFont typeface="Arial"/>
        <a:buNone/>
        <a:defRPr sz="3200" b="1" kern="1200">
          <a:solidFill>
            <a:srgbClr val="FFFFFF"/>
          </a:solidFill>
          <a:latin typeface="Corbel"/>
          <a:ea typeface="+mn-ea"/>
          <a:cs typeface="Corbel"/>
        </a:defRPr>
      </a:lvl1pPr>
      <a:lvl2pPr marL="457200" indent="0" algn="l" defTabSz="457200" rtl="0" eaLnBrk="1" latinLnBrk="0" hangingPunct="1">
        <a:spcBef>
          <a:spcPts val="0"/>
        </a:spcBef>
        <a:buFont typeface="Arial"/>
        <a:buNone/>
        <a:defRPr sz="2800" b="1" kern="1200">
          <a:solidFill>
            <a:srgbClr val="FFFFFF"/>
          </a:solidFill>
          <a:latin typeface="Corbel"/>
          <a:ea typeface="+mn-ea"/>
          <a:cs typeface="Corbel"/>
        </a:defRPr>
      </a:lvl2pPr>
      <a:lvl3pPr marL="914400" indent="0" algn="l" defTabSz="457200" rtl="0" eaLnBrk="1" latinLnBrk="0" hangingPunct="1">
        <a:spcBef>
          <a:spcPts val="0"/>
        </a:spcBef>
        <a:buFont typeface="Arial"/>
        <a:buNone/>
        <a:defRPr sz="2400" b="1" kern="1200">
          <a:solidFill>
            <a:srgbClr val="FFFFFF"/>
          </a:solidFill>
          <a:latin typeface="Corbel"/>
          <a:ea typeface="+mn-ea"/>
          <a:cs typeface="Corbel"/>
        </a:defRPr>
      </a:lvl3pPr>
      <a:lvl4pPr marL="1371600" indent="0" algn="l" defTabSz="457200" rtl="0" eaLnBrk="1" latinLnBrk="0" hangingPunct="1">
        <a:spcBef>
          <a:spcPts val="0"/>
        </a:spcBef>
        <a:buFont typeface="Arial"/>
        <a:buNone/>
        <a:defRPr sz="2000" b="1" kern="1200">
          <a:solidFill>
            <a:srgbClr val="FFFFFF"/>
          </a:solidFill>
          <a:latin typeface="Corbel"/>
          <a:ea typeface="+mn-ea"/>
          <a:cs typeface="Corbel"/>
        </a:defRPr>
      </a:lvl4pPr>
      <a:lvl5pPr marL="1828800" indent="0" algn="l" defTabSz="457200" rtl="0" eaLnBrk="1" latinLnBrk="0" hangingPunct="1">
        <a:spcBef>
          <a:spcPts val="0"/>
        </a:spcBef>
        <a:buFont typeface="Arial"/>
        <a:buNone/>
        <a:defRPr sz="2000" b="1" kern="1200">
          <a:solidFill>
            <a:srgbClr val="FFFFFF"/>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471637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ADA73F0-2BAB-E64D-B7EA-1C99E3925EFD}" type="datetimeFigureOut">
              <a:rPr lang="en-US" smtClean="0">
                <a:solidFill>
                  <a:prstClr val="black">
                    <a:tint val="75000"/>
                  </a:prstClr>
                </a:solidFill>
                <a:latin typeface="Calibri"/>
                <a:cs typeface="+mn-cs"/>
              </a:rPr>
              <a:pPr defTabSz="457200" fontAlgn="auto">
                <a:spcBef>
                  <a:spcPts val="0"/>
                </a:spcBef>
                <a:spcAft>
                  <a:spcPts val="0"/>
                </a:spcAft>
              </a:pPr>
              <a:t>11/21/2016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BA053F8-20CA-D144-AB9B-235E66192B99}"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360303223"/>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marL="0" indent="0" algn="l" defTabSz="457200" rtl="0" eaLnBrk="1" latinLnBrk="0" hangingPunct="1">
        <a:spcBef>
          <a:spcPct val="0"/>
        </a:spcBef>
        <a:buFont typeface="Arial"/>
        <a:buNone/>
        <a:defRPr sz="4400" b="1" kern="1200">
          <a:solidFill>
            <a:srgbClr val="FFFFFF"/>
          </a:solidFill>
          <a:latin typeface="Corbel"/>
          <a:ea typeface="+mj-ea"/>
          <a:cs typeface="Corbel"/>
        </a:defRPr>
      </a:lvl1pPr>
    </p:titleStyle>
    <p:bodyStyle>
      <a:lvl1pPr marL="0" indent="0" algn="l" defTabSz="457200" rtl="0" eaLnBrk="1" latinLnBrk="0" hangingPunct="1">
        <a:spcBef>
          <a:spcPts val="0"/>
        </a:spcBef>
        <a:buFont typeface="Arial"/>
        <a:buNone/>
        <a:defRPr sz="3200" b="1" kern="1200">
          <a:solidFill>
            <a:srgbClr val="FFFFFF"/>
          </a:solidFill>
          <a:latin typeface="Corbel"/>
          <a:ea typeface="+mn-ea"/>
          <a:cs typeface="Corbel"/>
        </a:defRPr>
      </a:lvl1pPr>
      <a:lvl2pPr marL="457200" indent="0" algn="l" defTabSz="457200" rtl="0" eaLnBrk="1" latinLnBrk="0" hangingPunct="1">
        <a:spcBef>
          <a:spcPts val="0"/>
        </a:spcBef>
        <a:buFont typeface="Arial"/>
        <a:buNone/>
        <a:defRPr sz="2800" b="1" kern="1200">
          <a:solidFill>
            <a:srgbClr val="FFFFFF"/>
          </a:solidFill>
          <a:latin typeface="Corbel"/>
          <a:ea typeface="+mn-ea"/>
          <a:cs typeface="Corbel"/>
        </a:defRPr>
      </a:lvl2pPr>
      <a:lvl3pPr marL="914400" indent="0" algn="l" defTabSz="457200" rtl="0" eaLnBrk="1" latinLnBrk="0" hangingPunct="1">
        <a:spcBef>
          <a:spcPts val="0"/>
        </a:spcBef>
        <a:buFont typeface="Arial"/>
        <a:buNone/>
        <a:defRPr sz="2400" b="1" kern="1200">
          <a:solidFill>
            <a:srgbClr val="FFFFFF"/>
          </a:solidFill>
          <a:latin typeface="Corbel"/>
          <a:ea typeface="+mn-ea"/>
          <a:cs typeface="Corbel"/>
        </a:defRPr>
      </a:lvl3pPr>
      <a:lvl4pPr marL="1371600" indent="0" algn="l" defTabSz="457200" rtl="0" eaLnBrk="1" latinLnBrk="0" hangingPunct="1">
        <a:spcBef>
          <a:spcPts val="0"/>
        </a:spcBef>
        <a:buFont typeface="Arial"/>
        <a:buNone/>
        <a:defRPr sz="2000" b="1" kern="1200">
          <a:solidFill>
            <a:srgbClr val="FFFFFF"/>
          </a:solidFill>
          <a:latin typeface="Corbel"/>
          <a:ea typeface="+mn-ea"/>
          <a:cs typeface="Corbel"/>
        </a:defRPr>
      </a:lvl4pPr>
      <a:lvl5pPr marL="1828800" indent="0" algn="l" defTabSz="457200" rtl="0" eaLnBrk="1" latinLnBrk="0" hangingPunct="1">
        <a:spcBef>
          <a:spcPts val="0"/>
        </a:spcBef>
        <a:buFont typeface="Arial"/>
        <a:buNone/>
        <a:defRPr sz="2000" b="1" kern="1200">
          <a:solidFill>
            <a:srgbClr val="FFFFFF"/>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62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5.1-6</a:t>
            </a:r>
          </a:p>
        </p:txBody>
      </p:sp>
      <p:sp>
        <p:nvSpPr>
          <p:cNvPr id="3" name="Content Placeholder 2"/>
          <p:cNvSpPr>
            <a:spLocks noGrp="1"/>
          </p:cNvSpPr>
          <p:nvPr>
            <p:ph idx="1"/>
          </p:nvPr>
        </p:nvSpPr>
        <p:spPr>
          <a:xfrm>
            <a:off x="457200" y="1600200"/>
            <a:ext cx="8402918" cy="5138271"/>
          </a:xfrm>
        </p:spPr>
        <p:txBody>
          <a:bodyPr>
            <a:normAutofit fontScale="92500" lnSpcReduction="10000"/>
          </a:bodyPr>
          <a:lstStyle/>
          <a:p>
            <a:r>
              <a:rPr lang="en-US" dirty="0"/>
              <a:t>They stored up wealth: 2-3; Matt. 6.19-21</a:t>
            </a:r>
          </a:p>
          <a:p>
            <a:pPr lvl="1"/>
            <a:r>
              <a:rPr lang="en-US" dirty="0"/>
              <a:t>Men saw them rich; God saw them rotten.</a:t>
            </a:r>
          </a:p>
          <a:p>
            <a:pPr lvl="1"/>
            <a:r>
              <a:rPr lang="en-US" dirty="0"/>
              <a:t>Corrosion eats through; it destroys over time.</a:t>
            </a:r>
          </a:p>
          <a:p>
            <a:pPr lvl="1"/>
            <a:endParaRPr lang="en-US" dirty="0"/>
          </a:p>
          <a:p>
            <a:pPr lvl="0"/>
            <a:r>
              <a:rPr lang="en-US" dirty="0"/>
              <a:t>They kept worker's wage: 4</a:t>
            </a:r>
          </a:p>
          <a:p>
            <a:pPr lvl="1"/>
            <a:r>
              <a:rPr lang="en-US" dirty="0"/>
              <a:t>Wages were to be paid: Lev. 19.13; Jer. 22.13; Deut. 24.14-15; Job 7.1-2; 24.10; Mal. 3.5</a:t>
            </a:r>
          </a:p>
          <a:p>
            <a:pPr lvl="1"/>
            <a:endParaRPr lang="en-US" dirty="0"/>
          </a:p>
          <a:p>
            <a:r>
              <a:rPr lang="en-US" dirty="0"/>
              <a:t>They lived in pleasure: 5</a:t>
            </a:r>
          </a:p>
          <a:p>
            <a:pPr lvl="1"/>
            <a:r>
              <a:rPr lang="en-US" dirty="0"/>
              <a:t>They used what they received by fraud for their own pleasure.</a:t>
            </a:r>
          </a:p>
          <a:p>
            <a:pPr lvl="1"/>
            <a:r>
              <a:rPr lang="en-US" dirty="0"/>
              <a:t>We fatten ourselves on pleasure and yet are unaware of the coming judgment. </a:t>
            </a:r>
          </a:p>
        </p:txBody>
      </p:sp>
    </p:spTree>
    <p:extLst>
      <p:ext uri="{BB962C8B-B14F-4D97-AF65-F5344CB8AC3E}">
        <p14:creationId xmlns:p14="http://schemas.microsoft.com/office/powerpoint/2010/main" val="158607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5.1-6</a:t>
            </a:r>
          </a:p>
        </p:txBody>
      </p:sp>
      <p:sp>
        <p:nvSpPr>
          <p:cNvPr id="3" name="Content Placeholder 2"/>
          <p:cNvSpPr>
            <a:spLocks noGrp="1"/>
          </p:cNvSpPr>
          <p:nvPr>
            <p:ph idx="1"/>
          </p:nvPr>
        </p:nvSpPr>
        <p:spPr/>
        <p:txBody>
          <a:bodyPr>
            <a:noAutofit/>
          </a:bodyPr>
          <a:lstStyle/>
          <a:p>
            <a:r>
              <a:rPr lang="en-US" dirty="0"/>
              <a:t>They oppressed the innocent: 6; cf. James 2.6</a:t>
            </a:r>
          </a:p>
          <a:p>
            <a:pPr lvl="1"/>
            <a:r>
              <a:rPr lang="en-US" dirty="0"/>
              <a:t>Condemned/murdered: Amos 2.6; 5.10-12; Psalm 10.8-9; Isaiah 3.14-15; cf. 1 Kings 21.1-16</a:t>
            </a:r>
          </a:p>
          <a:p>
            <a:pPr lvl="1"/>
            <a:endParaRPr lang="en-US" dirty="0"/>
          </a:p>
          <a:p>
            <a:pPr lvl="1"/>
            <a:r>
              <a:rPr lang="en-US" dirty="0"/>
              <a:t>He does not resist you: Matt. 5.38-45; Rom. 12.19; 1 Peter 2.18-21.</a:t>
            </a:r>
          </a:p>
          <a:p>
            <a:pPr lvl="1"/>
            <a:endParaRPr lang="en-US" dirty="0"/>
          </a:p>
          <a:p>
            <a:pPr lvl="1"/>
            <a:r>
              <a:rPr lang="en-US" dirty="0"/>
              <a:t>Christians are to be patient throughout suffering, not fighting back, not complaining, not growing weary in well doing: Gal. 6.9</a:t>
            </a:r>
          </a:p>
        </p:txBody>
      </p:sp>
    </p:spTree>
    <p:extLst>
      <p:ext uri="{BB962C8B-B14F-4D97-AF65-F5344CB8AC3E}">
        <p14:creationId xmlns:p14="http://schemas.microsoft.com/office/powerpoint/2010/main" val="27228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5.1-6</a:t>
            </a:r>
          </a:p>
        </p:txBody>
      </p:sp>
      <p:sp>
        <p:nvSpPr>
          <p:cNvPr id="3" name="Content Placeholder 2"/>
          <p:cNvSpPr>
            <a:spLocks noGrp="1"/>
          </p:cNvSpPr>
          <p:nvPr>
            <p:ph idx="1"/>
          </p:nvPr>
        </p:nvSpPr>
        <p:spPr/>
        <p:txBody>
          <a:bodyPr>
            <a:noAutofit/>
          </a:bodyPr>
          <a:lstStyle/>
          <a:p>
            <a:r>
              <a:rPr lang="en-US" dirty="0"/>
              <a:t>They oppressed the innocent: 6; cf. James 2.6</a:t>
            </a:r>
          </a:p>
          <a:p>
            <a:pPr lvl="1"/>
            <a:r>
              <a:rPr lang="en-US" dirty="0"/>
              <a:t>This verse may refer to Christ.</a:t>
            </a:r>
          </a:p>
          <a:p>
            <a:pPr lvl="1"/>
            <a:endParaRPr lang="en-US" dirty="0"/>
          </a:p>
          <a:p>
            <a:pPr lvl="1"/>
            <a:r>
              <a:rPr lang="en-US" dirty="0"/>
              <a:t>He was the righteous one (Acts 3.14; 7.52; 22.14; 1 John 2.1) condemned unjustly and murdered. In the midst of persecution He did not revile back (resist): Isaiah 53.7; 1 Peter 2.21-23</a:t>
            </a:r>
          </a:p>
        </p:txBody>
      </p:sp>
    </p:spTree>
    <p:extLst>
      <p:ext uri="{BB962C8B-B14F-4D97-AF65-F5344CB8AC3E}">
        <p14:creationId xmlns:p14="http://schemas.microsoft.com/office/powerpoint/2010/main" val="174244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4.8</a:t>
            </a:r>
          </a:p>
        </p:txBody>
      </p:sp>
      <p:sp>
        <p:nvSpPr>
          <p:cNvPr id="3" name="Content Placeholder 2"/>
          <p:cNvSpPr>
            <a:spLocks noGrp="1"/>
          </p:cNvSpPr>
          <p:nvPr>
            <p:ph idx="1"/>
          </p:nvPr>
        </p:nvSpPr>
        <p:spPr/>
        <p:txBody>
          <a:bodyPr>
            <a:normAutofit/>
          </a:bodyPr>
          <a:lstStyle/>
          <a:p>
            <a:pPr lvl="0"/>
            <a:r>
              <a:rPr lang="en-US" dirty="0"/>
              <a:t>Draw near by humbling and submitting ourselves.</a:t>
            </a:r>
          </a:p>
          <a:p>
            <a:pPr lvl="0"/>
            <a:endParaRPr lang="en-US" dirty="0"/>
          </a:p>
          <a:p>
            <a:pPr lvl="0"/>
            <a:r>
              <a:rPr lang="en-US" dirty="0"/>
              <a:t>God wants to draw near to us! He wants to have fellowship.</a:t>
            </a:r>
          </a:p>
          <a:p>
            <a:pPr lvl="0"/>
            <a:endParaRPr lang="en-US" dirty="0"/>
          </a:p>
          <a:p>
            <a:pPr lvl="0"/>
            <a:r>
              <a:rPr lang="en-US" dirty="0"/>
              <a:t>Note: Christians can be far from God. Cf. 2 Chron. 15.2; Jer. 29.13; Isaiah 55.6-7</a:t>
            </a:r>
          </a:p>
        </p:txBody>
      </p:sp>
    </p:spTree>
    <p:extLst>
      <p:ext uri="{BB962C8B-B14F-4D97-AF65-F5344CB8AC3E}">
        <p14:creationId xmlns:p14="http://schemas.microsoft.com/office/powerpoint/2010/main" val="163416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4.8</a:t>
            </a:r>
          </a:p>
        </p:txBody>
      </p:sp>
      <p:sp>
        <p:nvSpPr>
          <p:cNvPr id="3" name="Content Placeholder 2"/>
          <p:cNvSpPr>
            <a:spLocks noGrp="1"/>
          </p:cNvSpPr>
          <p:nvPr>
            <p:ph idx="1"/>
          </p:nvPr>
        </p:nvSpPr>
        <p:spPr>
          <a:xfrm>
            <a:off x="457200" y="1600200"/>
            <a:ext cx="8229600" cy="5063386"/>
          </a:xfrm>
        </p:spPr>
        <p:txBody>
          <a:bodyPr>
            <a:normAutofit lnSpcReduction="10000"/>
          </a:bodyPr>
          <a:lstStyle/>
          <a:p>
            <a:pPr lvl="0"/>
            <a:r>
              <a:rPr lang="en-US" dirty="0"/>
              <a:t>Cleanse your hands through repentance</a:t>
            </a:r>
          </a:p>
          <a:p>
            <a:pPr lvl="0"/>
            <a:endParaRPr lang="en-US" dirty="0"/>
          </a:p>
          <a:p>
            <a:pPr lvl="0"/>
            <a:r>
              <a:rPr lang="en-US" dirty="0"/>
              <a:t>Purify your hearts through obedience to the truth: 1 Peter 22; Cf. Psalm 24.4</a:t>
            </a:r>
          </a:p>
          <a:p>
            <a:pPr lvl="0"/>
            <a:endParaRPr lang="en-US" dirty="0"/>
          </a:p>
          <a:p>
            <a:pPr lvl="0"/>
            <a:r>
              <a:rPr lang="en-US" dirty="0"/>
              <a:t>Figurative for cleansing their actions and to cleanse their minds.</a:t>
            </a:r>
          </a:p>
          <a:p>
            <a:pPr lvl="0"/>
            <a:endParaRPr lang="en-US" dirty="0"/>
          </a:p>
          <a:p>
            <a:pPr lvl="0"/>
            <a:r>
              <a:rPr lang="en-US" dirty="0"/>
              <a:t>"Double-minded": divided in interest; two opinions (1 Kings 18.21); "half in Christ; half in the world"</a:t>
            </a:r>
          </a:p>
        </p:txBody>
      </p:sp>
    </p:spTree>
    <p:extLst>
      <p:ext uri="{BB962C8B-B14F-4D97-AF65-F5344CB8AC3E}">
        <p14:creationId xmlns:p14="http://schemas.microsoft.com/office/powerpoint/2010/main" val="35265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4.9-10</a:t>
            </a:r>
          </a:p>
        </p:txBody>
      </p:sp>
      <p:sp>
        <p:nvSpPr>
          <p:cNvPr id="3" name="Content Placeholder 2"/>
          <p:cNvSpPr>
            <a:spLocks noGrp="1"/>
          </p:cNvSpPr>
          <p:nvPr>
            <p:ph idx="1"/>
          </p:nvPr>
        </p:nvSpPr>
        <p:spPr/>
        <p:txBody>
          <a:bodyPr/>
          <a:lstStyle/>
          <a:p>
            <a:pPr lvl="0"/>
            <a:r>
              <a:rPr lang="en-US" dirty="0"/>
              <a:t>Mourn for sins: Matt. 5.4; 2 Cor. 12.21</a:t>
            </a:r>
          </a:p>
          <a:p>
            <a:pPr lvl="0"/>
            <a:endParaRPr lang="en-US" dirty="0"/>
          </a:p>
          <a:p>
            <a:pPr lvl="0"/>
            <a:r>
              <a:rPr lang="en-US" dirty="0"/>
              <a:t>Again, humbling yourselves involves: resisting the devil, drawing near to God, devotion acknowledging sins, mourning for sins, repenting of sins, etc.</a:t>
            </a:r>
          </a:p>
          <a:p>
            <a:pPr lvl="0"/>
            <a:endParaRPr lang="en-US" dirty="0"/>
          </a:p>
          <a:p>
            <a:pPr lvl="0"/>
            <a:r>
              <a:rPr lang="en-US" dirty="0"/>
              <a:t>Humble yourself before God: Matt. 23.12; Luke 18.9-14</a:t>
            </a:r>
          </a:p>
        </p:txBody>
      </p:sp>
    </p:spTree>
    <p:extLst>
      <p:ext uri="{BB962C8B-B14F-4D97-AF65-F5344CB8AC3E}">
        <p14:creationId xmlns:p14="http://schemas.microsoft.com/office/powerpoint/2010/main" val="416329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4.11-12</a:t>
            </a:r>
          </a:p>
        </p:txBody>
      </p:sp>
      <p:sp>
        <p:nvSpPr>
          <p:cNvPr id="3" name="Content Placeholder 2"/>
          <p:cNvSpPr>
            <a:spLocks noGrp="1"/>
          </p:cNvSpPr>
          <p:nvPr>
            <p:ph idx="1"/>
          </p:nvPr>
        </p:nvSpPr>
        <p:spPr/>
        <p:txBody>
          <a:bodyPr>
            <a:normAutofit/>
          </a:bodyPr>
          <a:lstStyle/>
          <a:p>
            <a:pPr lvl="0"/>
            <a:r>
              <a:rPr lang="en-US" dirty="0"/>
              <a:t>Speaking against one another: cf. James 5.9</a:t>
            </a:r>
          </a:p>
          <a:p>
            <a:pPr lvl="0"/>
            <a:r>
              <a:rPr lang="en-US" dirty="0"/>
              <a:t>Judging (evil judging): cf. James 2.4</a:t>
            </a:r>
          </a:p>
          <a:p>
            <a:pPr lvl="1"/>
            <a:r>
              <a:rPr lang="en-US" dirty="0"/>
              <a:t>These are unloving &amp; hypocritical judgments</a:t>
            </a:r>
          </a:p>
          <a:p>
            <a:pPr lvl="1"/>
            <a:r>
              <a:rPr lang="en-US" dirty="0"/>
              <a:t>This is from earthly wisdom: cf. James 3.14-16</a:t>
            </a:r>
          </a:p>
          <a:p>
            <a:pPr lvl="0"/>
            <a:endParaRPr lang="en-US" dirty="0"/>
          </a:p>
          <a:p>
            <a:pPr lvl="0"/>
            <a:r>
              <a:rPr lang="en-US" dirty="0"/>
              <a:t>This does not include righteous judging: John 7.24; Matt. 7.6; 18.15; Titus 3.10</a:t>
            </a:r>
          </a:p>
        </p:txBody>
      </p:sp>
    </p:spTree>
    <p:extLst>
      <p:ext uri="{BB962C8B-B14F-4D97-AF65-F5344CB8AC3E}">
        <p14:creationId xmlns:p14="http://schemas.microsoft.com/office/powerpoint/2010/main" val="5992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4.11-12</a:t>
            </a:r>
          </a:p>
        </p:txBody>
      </p:sp>
      <p:sp>
        <p:nvSpPr>
          <p:cNvPr id="3" name="Content Placeholder 2"/>
          <p:cNvSpPr>
            <a:spLocks noGrp="1"/>
          </p:cNvSpPr>
          <p:nvPr>
            <p:ph idx="1"/>
          </p:nvPr>
        </p:nvSpPr>
        <p:spPr/>
        <p:txBody>
          <a:bodyPr>
            <a:normAutofit/>
          </a:bodyPr>
          <a:lstStyle/>
          <a:p>
            <a:pPr lvl="0"/>
            <a:r>
              <a:rPr lang="en-US" dirty="0"/>
              <a:t>Speak against the law: James 1.25; 2.8</a:t>
            </a:r>
          </a:p>
          <a:p>
            <a:pPr lvl="0"/>
            <a:endParaRPr lang="en-US" dirty="0"/>
          </a:p>
          <a:p>
            <a:pPr lvl="0"/>
            <a:r>
              <a:rPr lang="en-US" dirty="0"/>
              <a:t>Judges the law: When we sin and oppose God’s will, we question God and judge the law to be lacking in wisdom, to be insignificant, that it is not good enough to be obeyed!</a:t>
            </a:r>
          </a:p>
        </p:txBody>
      </p:sp>
    </p:spTree>
    <p:extLst>
      <p:ext uri="{BB962C8B-B14F-4D97-AF65-F5344CB8AC3E}">
        <p14:creationId xmlns:p14="http://schemas.microsoft.com/office/powerpoint/2010/main" val="30467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4.11-12</a:t>
            </a:r>
          </a:p>
        </p:txBody>
      </p:sp>
      <p:sp>
        <p:nvSpPr>
          <p:cNvPr id="3" name="Content Placeholder 2"/>
          <p:cNvSpPr>
            <a:spLocks noGrp="1"/>
          </p:cNvSpPr>
          <p:nvPr>
            <p:ph idx="1"/>
          </p:nvPr>
        </p:nvSpPr>
        <p:spPr/>
        <p:txBody>
          <a:bodyPr>
            <a:normAutofit/>
          </a:bodyPr>
          <a:lstStyle/>
          <a:p>
            <a:pPr lvl="0"/>
            <a:r>
              <a:rPr lang="en-US" dirty="0"/>
              <a:t>“But if you judge the law, you are not a doer of the law, but a judge”</a:t>
            </a:r>
          </a:p>
          <a:p>
            <a:pPr lvl="1"/>
            <a:endParaRPr lang="en-US" dirty="0"/>
          </a:p>
          <a:p>
            <a:pPr lvl="1"/>
            <a:r>
              <a:rPr lang="en-US" dirty="0"/>
              <a:t>As judge, we choose what parts of the law we obey!</a:t>
            </a:r>
          </a:p>
          <a:p>
            <a:pPr lvl="1"/>
            <a:endParaRPr lang="en-US" dirty="0"/>
          </a:p>
          <a:p>
            <a:pPr lvl="1"/>
            <a:r>
              <a:rPr lang="en-US" dirty="0"/>
              <a:t>As judge, we rule over God’s law!</a:t>
            </a:r>
          </a:p>
          <a:p>
            <a:pPr lvl="1"/>
            <a:endParaRPr lang="en-US" dirty="0"/>
          </a:p>
          <a:p>
            <a:pPr lvl="1"/>
            <a:r>
              <a:rPr lang="en-US" dirty="0"/>
              <a:t>You cannot judge the law and be a doer of it at the same time!</a:t>
            </a:r>
          </a:p>
        </p:txBody>
      </p:sp>
    </p:spTree>
    <p:extLst>
      <p:ext uri="{BB962C8B-B14F-4D97-AF65-F5344CB8AC3E}">
        <p14:creationId xmlns:p14="http://schemas.microsoft.com/office/powerpoint/2010/main" val="18407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4.11-12</a:t>
            </a:r>
          </a:p>
        </p:txBody>
      </p:sp>
      <p:sp>
        <p:nvSpPr>
          <p:cNvPr id="3" name="Content Placeholder 2"/>
          <p:cNvSpPr>
            <a:spLocks noGrp="1"/>
          </p:cNvSpPr>
          <p:nvPr>
            <p:ph idx="1"/>
          </p:nvPr>
        </p:nvSpPr>
        <p:spPr/>
        <p:txBody>
          <a:bodyPr>
            <a:normAutofit/>
          </a:bodyPr>
          <a:lstStyle/>
          <a:p>
            <a:pPr lvl="0"/>
            <a:r>
              <a:rPr lang="en-US" dirty="0"/>
              <a:t>We are not the lawgiver/judge, God is.</a:t>
            </a:r>
          </a:p>
          <a:p>
            <a:pPr lvl="0"/>
            <a:endParaRPr lang="en-US" dirty="0"/>
          </a:p>
          <a:p>
            <a:pPr lvl="0"/>
            <a:r>
              <a:rPr lang="en-US" dirty="0"/>
              <a:t>If disobeying the law makes us judges, then our only duty is to surrender to God’s will.</a:t>
            </a:r>
          </a:p>
          <a:p>
            <a:pPr lvl="0"/>
            <a:endParaRPr lang="en-US" dirty="0"/>
          </a:p>
          <a:p>
            <a:pPr lvl="0"/>
            <a:r>
              <a:rPr lang="en-US" dirty="0"/>
              <a:t>Again, contextually, to judge your neighbor is to speak evil against them. Remember the Royal law!</a:t>
            </a:r>
          </a:p>
        </p:txBody>
      </p:sp>
    </p:spTree>
    <p:extLst>
      <p:ext uri="{BB962C8B-B14F-4D97-AF65-F5344CB8AC3E}">
        <p14:creationId xmlns:p14="http://schemas.microsoft.com/office/powerpoint/2010/main" val="297239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992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86669&quot;&gt;&lt;property id=&quot;20148&quot; value=&quot;5&quot;/&gt;&lt;property id=&quot;20300&quot; value=&quot;Slide 4&quot;/&gt;&lt;property id=&quot;20307&quot; value=&quot;256&quot;/&gt;&lt;/object&gt;&lt;object type=&quot;3&quot; unique_id=&quot;86722&quot;&gt;&lt;property id=&quot;20148&quot; value=&quot;5&quot;/&gt;&lt;property id=&quot;20300&quot; value=&quot;Slide 6&quot;/&gt;&lt;property id=&quot;20307&quot; value=&quot;309&quot;/&gt;&lt;/object&gt;&lt;object type=&quot;3&quot; unique_id=&quot;86723&quot;&gt;&lt;property id=&quot;20148&quot; value=&quot;5&quot;/&gt;&lt;property id=&quot;20300&quot; value=&quot;Slide 7&quot;/&gt;&lt;property id=&quot;20307&quot; value=&quot;310&quot;/&gt;&lt;/object&gt;&lt;object type=&quot;3&quot; unique_id=&quot;86724&quot;&gt;&lt;property id=&quot;20148&quot; value=&quot;5&quot;/&gt;&lt;property id=&quot;20300&quot; value=&quot;Slide 8&quot;/&gt;&lt;property id=&quot;20307&quot; value=&quot;311&quot;/&gt;&lt;/object&gt;&lt;object type=&quot;3&quot; unique_id=&quot;86725&quot;&gt;&lt;property id=&quot;20148&quot; value=&quot;5&quot;/&gt;&lt;property id=&quot;20300&quot; value=&quot;Slide 9&quot;/&gt;&lt;property id=&quot;20307&quot; value=&quot;312&quot;/&gt;&lt;/object&gt;&lt;object type=&quot;3&quot; unique_id=&quot;86726&quot;&gt;&lt;property id=&quot;20148&quot; value=&quot;5&quot;/&gt;&lt;property id=&quot;20300&quot; value=&quot;Slide 10&quot;/&gt;&lt;property id=&quot;20307&quot; value=&quot;313&quot;/&gt;&lt;/object&gt;&lt;object type=&quot;3&quot; unique_id=&quot;86727&quot;&gt;&lt;property id=&quot;20148&quot; value=&quot;5&quot;/&gt;&lt;property id=&quot;20300&quot; value=&quot;Slide 15&quot;/&gt;&lt;property id=&quot;20307&quot; value=&quot;314&quot;/&gt;&lt;/object&gt;&lt;object type=&quot;3&quot; unique_id=&quot;86728&quot;&gt;&lt;property id=&quot;20148&quot; value=&quot;5&quot;/&gt;&lt;property id=&quot;20300&quot; value=&quot;Slide 5&quot;/&gt;&lt;property id=&quot;20307&quot; value=&quot;315&quot;/&gt;&lt;/object&gt;&lt;object type=&quot;3&quot; unique_id=&quot;104148&quot;&gt;&lt;property id=&quot;20148&quot; value=&quot;5&quot;/&gt;&lt;property id=&quot;20300&quot; value=&quot;Slide 11 - &amp;quot;347 - Who Will Follow Jesus - Title&amp;quot;&quot;/&gt;&lt;property id=&quot;20307&quot; value=&quot;455&quot;/&gt;&lt;/object&gt;&lt;object type=&quot;3&quot; unique_id=&quot;104149&quot;&gt;&lt;property id=&quot;20148&quot; value=&quot;5&quot;/&gt;&lt;property id=&quot;20300&quot; value=&quot;Slide 12&quot;/&gt;&lt;property id=&quot;20307&quot; value=&quot;456&quot;/&gt;&lt;/object&gt;&lt;object type=&quot;3&quot; unique_id=&quot;104150&quot;&gt;&lt;property id=&quot;20148&quot; value=&quot;5&quot;/&gt;&lt;property id=&quot;20300&quot; value=&quot;Slide 13&quot;/&gt;&lt;property id=&quot;20307&quot; value=&quot;457&quot;/&gt;&lt;/object&gt;&lt;object type=&quot;3&quot; unique_id=&quot;104151&quot;&gt;&lt;property id=&quot;20148&quot; value=&quot;5&quot;/&gt;&lt;property id=&quot;20300&quot; value=&quot;Slide 14&quot;/&gt;&lt;property id=&quot;20307&quot; value=&quot;458&quot;/&gt;&lt;/object&gt;&lt;object type=&quot;3&quot; unique_id=&quot;110056&quot;&gt;&lt;property id=&quot;20148&quot; value=&quot;5&quot;/&gt;&lt;property id=&quot;20300&quot; value=&quot;Slide 1&quot;/&gt;&lt;property id=&quot;20307&quot; value=&quot;460&quot;/&gt;&lt;/object&gt;&lt;object type=&quot;3&quot; unique_id=&quot;110057&quot;&gt;&lt;property id=&quot;20148&quot; value=&quot;5&quot;/&gt;&lt;property id=&quot;20300&quot; value=&quot;Slide 3&quot;/&gt;&lt;property id=&quot;20307&quot; value=&quot;461&quot;/&gt;&lt;/object&gt;&lt;object type=&quot;3&quot; unique_id=&quot;110058&quot;&gt;&lt;property id=&quot;20148&quot; value=&quot;5&quot;/&gt;&lt;property id=&quot;20300&quot; value=&quot;Slide 2&quot;/&gt;&lt;property id=&quot;20307&quot; value=&quot;462&quot;/&gt;&lt;/object&gt;&lt;object type=&quot;3&quot; unique_id=&quot;120413&quot;&gt;&lt;property id=&quot;20148&quot; value=&quot;5&quot;/&gt;&lt;property id=&quot;20300&quot; value=&quot;Slide 16&quot;/&gt;&lt;property id=&quot;20307&quot; value=&quot;508&quot;/&gt;&lt;/object&gt;&lt;object type=&quot;3&quot; unique_id=&quot;120414&quot;&gt;&lt;property id=&quot;20148&quot; value=&quot;5&quot;/&gt;&lt;property id=&quot;20300&quot; value=&quot;Slide 17 - &amp;quot;Numbers In Revelation&amp;quot;&quot;/&gt;&lt;property id=&quot;20307&quot; value=&quot;509&quot;/&gt;&lt;/object&gt;&lt;object type=&quot;3&quot; unique_id=&quot;120415&quot;&gt;&lt;property id=&quot;20148&quot; value=&quot;5&quot;/&gt;&lt;property id=&quot;20300&quot; value=&quot;Slide 18 - &amp;quot;Numbers In Revelation&amp;quot;&quot;/&gt;&lt;property id=&quot;20307&quot; value=&quot;510&quot;/&gt;&lt;/object&gt;&lt;object type=&quot;3&quot; unique_id=&quot;120416&quot;&gt;&lt;property id=&quot;20148&quot; value=&quot;5&quot;/&gt;&lt;property id=&quot;20300&quot; value=&quot;Slide 19 - &amp;quot;Numbers In Revelation&amp;quot;&quot;/&gt;&lt;property id=&quot;20307&quot; value=&quot;511&quot;/&gt;&lt;/object&gt;&lt;object type=&quot;3&quot; unique_id=&quot;120417&quot;&gt;&lt;property id=&quot;20148&quot; value=&quot;5&quot;/&gt;&lt;property id=&quot;20300&quot; value=&quot;Slide 20 - &amp;quot;Numbers In Revelation&amp;quot;&quot;/&gt;&lt;property id=&quot;20307&quot; value=&quot;512&quot;/&gt;&lt;/object&gt;&lt;object type=&quot;3&quot; unique_id=&quot;120418&quot;&gt;&lt;property id=&quot;20148&quot; value=&quot;5&quot;/&gt;&lt;property id=&quot;20300&quot; value=&quot;Slide 21 - &amp;quot;Numbers In Revelation&amp;quot;&quot;/&gt;&lt;property id=&quot;20307&quot; value=&quot;513&quot;/&gt;&lt;/object&gt;&lt;object type=&quot;3&quot; unique_id=&quot;120419&quot;&gt;&lt;property id=&quot;20148&quot; value=&quot;5&quot;/&gt;&lt;property id=&quot;20300&quot; value=&quot;Slide 22 - &amp;quot;Numbers In Revelation&amp;quot;&quot;/&gt;&lt;property id=&quot;20307&quot; value=&quot;514&quot;/&gt;&lt;/object&gt;&lt;object type=&quot;3&quot; unique_id=&quot;120420&quot;&gt;&lt;property id=&quot;20148&quot; value=&quot;5&quot;/&gt;&lt;property id=&quot;20300&quot; value=&quot;Slide 23 - &amp;quot;Numbers In Revelation&amp;quot;&quot;/&gt;&lt;property id=&quot;20307&quot; value=&quot;515&quot;/&gt;&lt;/object&gt;&lt;object type=&quot;3&quot; unique_id=&quot;120421&quot;&gt;&lt;property id=&quot;20148&quot; value=&quot;5&quot;/&gt;&lt;property id=&quot;20300&quot; value=&quot;Slide 24 - &amp;quot;Numbers In Revelation&amp;quot;&quot;/&gt;&lt;property id=&quot;20307&quot; value=&quot;516&quot;/&gt;&lt;/object&gt;&lt;object type=&quot;3&quot; unique_id=&quot;120422&quot;&gt;&lt;property id=&quot;20148&quot; value=&quot;5&quot;/&gt;&lt;property id=&quot;20300&quot; value=&quot;Slide 25 - &amp;quot;Numbers In Revelation&amp;quot;&quot;/&gt;&lt;property id=&quot;20307&quot; value=&quot;517&quot;/&gt;&lt;/object&gt;&lt;object type=&quot;3&quot; unique_id=&quot;120423&quot;&gt;&lt;property id=&quot;20148&quot; value=&quot;5&quot;/&gt;&lt;property id=&quot;20300&quot; value=&quot;Slide 26 - &amp;quot;Themes In Revelation&amp;quot;&quot;/&gt;&lt;property id=&quot;20307&quot; value=&quot;518&quot;/&gt;&lt;/object&gt;&lt;object type=&quot;3&quot; unique_id=&quot;120424&quot;&gt;&lt;property id=&quot;20148&quot; value=&quot;5&quot;/&gt;&lt;property id=&quot;20300&quot; value=&quot;Slide 27 - &amp;quot;Numbers In Revelation&amp;quot;&quot;/&gt;&lt;property id=&quot;20307&quot; value=&quot;519&quot;/&gt;&lt;/object&gt;&lt;object type=&quot;3&quot; unique_id=&quot;120425&quot;&gt;&lt;property id=&quot;20148&quot; value=&quot;5&quot;/&gt;&lt;property id=&quot;20300&quot; value=&quot;Slide 28 - &amp;quot;Themes In Revelation&amp;quot;&quot;/&gt;&lt;property id=&quot;20307&quot; value=&quot;520&quot;/&gt;&lt;/object&gt;&lt;object type=&quot;3&quot; unique_id=&quot;120426&quot;&gt;&lt;property id=&quot;20148&quot; value=&quot;5&quot;/&gt;&lt;property id=&quot;20300&quot; value=&quot;Slide 29 - &amp;quot;Themes In Revelation&amp;quot;&quot;/&gt;&lt;property id=&quot;20307&quot; value=&quot;521&quot;/&gt;&lt;/object&gt;&lt;object type=&quot;3&quot; unique_id=&quot;120427&quot;&gt;&lt;property id=&quot;20148&quot; value=&quot;5&quot;/&gt;&lt;property id=&quot;20300&quot; value=&quot;Slide 30 - &amp;quot;Themes In Revelation&amp;quot;&quot;/&gt;&lt;property id=&quot;20307&quot; value=&quot;522&quot;/&gt;&lt;/object&gt;&lt;object type=&quot;3&quot; unique_id=&quot;120428&quot;&gt;&lt;property id=&quot;20148&quot; value=&quot;5&quot;/&gt;&lt;property id=&quot;20300&quot; value=&quot;Slide 31 - &amp;quot;Themes In Revelation&amp;quot;&quot;/&gt;&lt;property id=&quot;20307&quot; value=&quot;523&quot;/&gt;&lt;/object&gt;&lt;object type=&quot;3&quot; unique_id=&quot;120429&quot;&gt;&lt;property id=&quot;20148&quot; value=&quot;5&quot;/&gt;&lt;property id=&quot;20300&quot; value=&quot;Slide 32&quot;/&gt;&lt;property id=&quot;20307&quot; value=&quot;524&quot;/&gt;&lt;/object&gt;&lt;/object&gt;&lt;/object&gt;&lt;/database&gt;"/>
  <p:tag name="SECTOMILLISECCONVERTED"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Custom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1232</TotalTime>
  <Words>594</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12</vt:i4>
      </vt:variant>
    </vt:vector>
  </HeadingPairs>
  <TitlesOfParts>
    <vt:vector size="27" baseType="lpstr">
      <vt:lpstr>Adobe Garamond Pro Bold</vt:lpstr>
      <vt:lpstr>Arial</vt:lpstr>
      <vt:lpstr>Calibri</vt:lpstr>
      <vt:lpstr>Corbel</vt:lpstr>
      <vt:lpstr>Tempus Sans ITC</vt:lpstr>
      <vt:lpstr>Custom Design</vt:lpstr>
      <vt:lpstr>9_Custom Design</vt:lpstr>
      <vt:lpstr>2_Custom Design</vt:lpstr>
      <vt:lpstr>3_Custom Design</vt:lpstr>
      <vt:lpstr>31_Custom Design</vt:lpstr>
      <vt:lpstr>32_Custom Design</vt:lpstr>
      <vt:lpstr>4_Custom Design</vt:lpstr>
      <vt:lpstr>5_Office Theme</vt:lpstr>
      <vt:lpstr>Office Theme</vt:lpstr>
      <vt:lpstr>6_Office Theme</vt:lpstr>
      <vt:lpstr>PowerPoint Presentation</vt:lpstr>
      <vt:lpstr>4.8</vt:lpstr>
      <vt:lpstr>4.8</vt:lpstr>
      <vt:lpstr>4.9-10</vt:lpstr>
      <vt:lpstr>4.11-12</vt:lpstr>
      <vt:lpstr>4.11-12</vt:lpstr>
      <vt:lpstr>4.11-12</vt:lpstr>
      <vt:lpstr>4.11-12</vt:lpstr>
      <vt:lpstr>PowerPoint Presentation</vt:lpstr>
      <vt:lpstr>5.1-6</vt:lpstr>
      <vt:lpstr>5.1-6</vt:lpstr>
      <vt:lpstr>5.1-6</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Worship Loop Wed (Not Timed)</dc:title>
  <dc:creator>Marc R. Hinds</dc:creator>
  <cp:lastModifiedBy>Franklin Drive Church of Christ</cp:lastModifiedBy>
  <cp:revision>116</cp:revision>
  <cp:lastPrinted>2010-09-15T17:54:42Z</cp:lastPrinted>
  <dcterms:created xsi:type="dcterms:W3CDTF">2008-03-16T18:22:36Z</dcterms:created>
  <dcterms:modified xsi:type="dcterms:W3CDTF">2016-11-21T16:58:40Z</dcterms:modified>
</cp:coreProperties>
</file>