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0356-F308-4DF1-A923-4103938751D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7CF6-CB80-49F3-AB0D-B89E2C04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892C8-E276-A647-AF83-F31D0F1587A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892C8-E276-A647-AF83-F31D0F1587A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4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20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62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66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23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86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01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0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4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2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29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997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965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0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8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1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3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342900" rtl="0" eaLnBrk="1" latinLnBrk="0" hangingPunct="1">
        <a:spcBef>
          <a:spcPct val="0"/>
        </a:spcBef>
        <a:buFont typeface="Arial"/>
        <a:buNone/>
        <a:defRPr sz="33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3429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342900" indent="0" algn="l" defTabSz="342900" rtl="0" eaLnBrk="1" latinLnBrk="0" hangingPunct="1">
        <a:spcBef>
          <a:spcPts val="0"/>
        </a:spcBef>
        <a:buFont typeface="Arial"/>
        <a:buNone/>
        <a:defRPr sz="21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685800" indent="0" algn="l" defTabSz="342900" rtl="0" eaLnBrk="1" latinLnBrk="0" hangingPunct="1">
        <a:spcBef>
          <a:spcPts val="0"/>
        </a:spcBef>
        <a:buFont typeface="Arial"/>
        <a:buNone/>
        <a:defRPr sz="18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0287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3716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2247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000000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Listen online: </a:t>
            </a:r>
            <a:r>
              <a:rPr lang="en-US" dirty="0" err="1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A7EA002-4B71-7A44-886F-500FB2EAA7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313232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313232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313232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313232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04962"/>
          </a:xfrm>
        </p:spPr>
        <p:txBody>
          <a:bodyPr>
            <a:noAutofit/>
          </a:bodyPr>
          <a:lstStyle/>
          <a:p>
            <a:r>
              <a:rPr lang="en-US" sz="5400" dirty="0"/>
              <a:t>The Mercies of God Motivate Us to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400" dirty="0"/>
              <a:t>Peace with God: Rom. 5.1</a:t>
            </a:r>
          </a:p>
          <a:p>
            <a:pPr algn="ctr"/>
            <a:r>
              <a:rPr lang="en-US" sz="4400" dirty="0"/>
              <a:t>Access to the grace of God: 5.2</a:t>
            </a:r>
          </a:p>
          <a:p>
            <a:pPr algn="ctr"/>
            <a:r>
              <a:rPr lang="en-US" sz="4400" dirty="0"/>
              <a:t>Saved from the wrath of God: 5.9</a:t>
            </a:r>
          </a:p>
          <a:p>
            <a:pPr algn="ctr"/>
            <a:r>
              <a:rPr lang="en-US" sz="4400" dirty="0"/>
              <a:t>Freedom from sin: 6.16-18</a:t>
            </a:r>
          </a:p>
          <a:p>
            <a:pPr algn="ctr"/>
            <a:r>
              <a:rPr lang="en-US" sz="4400" dirty="0"/>
              <a:t>Gift of eternal life: 6.23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8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7200" dirty="0"/>
              <a:t>The Renewed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/>
              <a:t>Is humble: 3-5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Is useful: 6-8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Is devoted: 9-11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Is steadfast: 12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Is a servant: 7-8, 10, 13, 15</a:t>
            </a:r>
          </a:p>
          <a:p>
            <a:pPr>
              <a:spcBef>
                <a:spcPts val="0"/>
              </a:spcBef>
            </a:pPr>
            <a:r>
              <a:rPr lang="en-US" sz="4400" dirty="0"/>
              <a:t>Is a peacemaker: 14, 16-18, 19-21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6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See the Transformation?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/>
              <a:t>Humble </a:t>
            </a:r>
            <a:r>
              <a:rPr lang="en-US" dirty="0"/>
              <a:t>instead of </a:t>
            </a:r>
            <a:r>
              <a:rPr lang="en-US" sz="4400" dirty="0"/>
              <a:t>prideful.</a:t>
            </a:r>
          </a:p>
          <a:p>
            <a:pPr algn="ctr">
              <a:spcBef>
                <a:spcPts val="0"/>
              </a:spcBef>
            </a:pPr>
            <a:r>
              <a:rPr lang="en-US" sz="4400" dirty="0"/>
              <a:t>Useful </a:t>
            </a:r>
            <a:r>
              <a:rPr lang="en-US" dirty="0"/>
              <a:t>instead of </a:t>
            </a:r>
            <a:r>
              <a:rPr lang="en-US" sz="4400" dirty="0"/>
              <a:t>useless.</a:t>
            </a:r>
          </a:p>
          <a:p>
            <a:pPr algn="ctr">
              <a:spcBef>
                <a:spcPts val="0"/>
              </a:spcBef>
            </a:pPr>
            <a:r>
              <a:rPr lang="en-US" sz="4400" dirty="0"/>
              <a:t>Devoted </a:t>
            </a:r>
            <a:r>
              <a:rPr lang="en-US" dirty="0"/>
              <a:t>instead of </a:t>
            </a:r>
            <a:r>
              <a:rPr lang="en-US" sz="4400" dirty="0"/>
              <a:t>double-minded.</a:t>
            </a:r>
          </a:p>
          <a:p>
            <a:pPr algn="ctr">
              <a:spcBef>
                <a:spcPts val="0"/>
              </a:spcBef>
            </a:pPr>
            <a:r>
              <a:rPr lang="en-US" sz="4400" dirty="0"/>
              <a:t>Steadfast </a:t>
            </a:r>
            <a:r>
              <a:rPr lang="en-US" sz="2800" dirty="0"/>
              <a:t>instead of </a:t>
            </a:r>
            <a:r>
              <a:rPr lang="en-US" sz="4400" dirty="0"/>
              <a:t>wavering.</a:t>
            </a:r>
          </a:p>
          <a:p>
            <a:pPr algn="ctr">
              <a:spcBef>
                <a:spcPts val="0"/>
              </a:spcBef>
            </a:pPr>
            <a:r>
              <a:rPr lang="en-US" sz="4400" dirty="0"/>
              <a:t>Servant </a:t>
            </a:r>
            <a:r>
              <a:rPr lang="en-US" dirty="0"/>
              <a:t>instead of </a:t>
            </a:r>
            <a:r>
              <a:rPr lang="en-US" sz="4400" dirty="0"/>
              <a:t>selfish.</a:t>
            </a:r>
          </a:p>
          <a:p>
            <a:pPr algn="ctr">
              <a:spcBef>
                <a:spcPts val="0"/>
              </a:spcBef>
            </a:pPr>
            <a:r>
              <a:rPr lang="en-US" sz="4400" dirty="0"/>
              <a:t>Peacemaker </a:t>
            </a:r>
            <a:r>
              <a:rPr lang="en-US" dirty="0"/>
              <a:t>instead of </a:t>
            </a:r>
            <a:r>
              <a:rPr lang="en-US" sz="4400" dirty="0"/>
              <a:t>an enemy.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81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7200" dirty="0"/>
              <a:t>The Renewed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“What can I do for someone else?”</a:t>
            </a:r>
          </a:p>
          <a:p>
            <a:pPr lvl="1">
              <a:spcBef>
                <a:spcPts val="0"/>
              </a:spcBef>
            </a:pP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3000" dirty="0"/>
              <a:t>When we serve others our life is fulfilling!</a:t>
            </a:r>
          </a:p>
          <a:p>
            <a:pPr lvl="1">
              <a:spcBef>
                <a:spcPts val="0"/>
              </a:spcBef>
            </a:pP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3000" dirty="0"/>
              <a:t>When we serve others our love is genuine!</a:t>
            </a:r>
          </a:p>
          <a:p>
            <a:pPr lvl="1">
              <a:spcBef>
                <a:spcPts val="0"/>
              </a:spcBef>
            </a:pP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3000" dirty="0"/>
              <a:t>When we serve others we are living sacrifices!</a:t>
            </a:r>
          </a:p>
          <a:p>
            <a:pPr lvl="1">
              <a:spcBef>
                <a:spcPts val="0"/>
              </a:spcBef>
            </a:pP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3000" dirty="0"/>
              <a:t>This eliminates the “it’s all about me” mentality!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97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Transformed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The alternative to being transformed is being conformed to this world!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09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56" y="287043"/>
            <a:ext cx="5309888" cy="452596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6000" dirty="0"/>
              <a:t>Have you been transformed by the renewing of your mind?</a:t>
            </a:r>
          </a:p>
        </p:txBody>
      </p:sp>
    </p:spTree>
    <p:extLst>
      <p:ext uri="{BB962C8B-B14F-4D97-AF65-F5344CB8AC3E}">
        <p14:creationId xmlns:p14="http://schemas.microsoft.com/office/powerpoint/2010/main" val="32006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Children of God Enjoy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Peace with Him: Rom. 5.1</a:t>
            </a:r>
          </a:p>
          <a:p>
            <a:pPr algn="ctr"/>
            <a:r>
              <a:rPr lang="en-US" sz="5400" dirty="0"/>
              <a:t>Access to His grace: 5.2</a:t>
            </a:r>
          </a:p>
          <a:p>
            <a:pPr algn="ctr"/>
            <a:r>
              <a:rPr lang="en-US" sz="5400" dirty="0"/>
              <a:t>Saved from His wrath: 5.9</a:t>
            </a:r>
          </a:p>
          <a:p>
            <a:pPr algn="ctr"/>
            <a:r>
              <a:rPr lang="en-US" sz="5400" dirty="0"/>
              <a:t>Freedom from sin: 6.16-18</a:t>
            </a:r>
          </a:p>
          <a:p>
            <a:pPr algn="ctr"/>
            <a:r>
              <a:rPr lang="en-US" sz="5400" dirty="0"/>
              <a:t>Gift of eternal life: 6.23</a:t>
            </a:r>
          </a:p>
        </p:txBody>
      </p:sp>
    </p:spTree>
    <p:extLst>
      <p:ext uri="{BB962C8B-B14F-4D97-AF65-F5344CB8AC3E}">
        <p14:creationId xmlns:p14="http://schemas.microsoft.com/office/powerpoint/2010/main" val="10024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250</Words>
  <Application>Microsoft Office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1_Office Theme</vt:lpstr>
      <vt:lpstr>5_Office Theme</vt:lpstr>
      <vt:lpstr>PowerPoint Presentation</vt:lpstr>
      <vt:lpstr>The Mercies of God Motivate Us to Transform</vt:lpstr>
      <vt:lpstr>The Renewed Mind</vt:lpstr>
      <vt:lpstr>See the Transformation?</vt:lpstr>
      <vt:lpstr>The Renewed Mind</vt:lpstr>
      <vt:lpstr>Are We Transformed People?</vt:lpstr>
      <vt:lpstr>PowerPoint Presentation</vt:lpstr>
      <vt:lpstr>Children of God Enjoy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2016-11-21T16:25:39Z</dcterms:created>
  <dcterms:modified xsi:type="dcterms:W3CDTF">2016-11-21T16:30:19Z</dcterms:modified>
</cp:coreProperties>
</file>