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1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43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20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D87E-3167-9A4E-BE00-58357768765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Listen Online: </a:t>
            </a:r>
            <a:r>
              <a:rPr lang="en-US" dirty="0" err="1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1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411F-421A-2F45-AAF1-24C3DBD3028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EE14-FEE7-F740-AAB7-8726C6EBA0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DB5A-B439-5E42-AF70-6BA1FD9A0D0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C287-4F49-EA43-9748-73CDEF7C6A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93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087E-8482-F140-9260-80BDAD04CF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5C01-4670-8A4E-90BA-7582774575B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1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65A-1A1B-034D-A28D-2961B6888E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29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07F2-E5F5-2547-B565-4D8C5DCE70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7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DBFE-4CDB-8843-82B2-7C624868E5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4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74FA-B3A7-924B-BE13-C9E13A42F9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394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Listen Online: 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16-EFE2-EF4B-B8D1-A33632E94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9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57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2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8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42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11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32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49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7163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342900" rtl="0" eaLnBrk="1" latinLnBrk="0" hangingPunct="1">
        <a:spcBef>
          <a:spcPct val="0"/>
        </a:spcBef>
        <a:buFont typeface="Arial"/>
        <a:buNone/>
        <a:defRPr sz="33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342900" rtl="0" eaLnBrk="1" latinLnBrk="0" hangingPunct="1">
        <a:spcBef>
          <a:spcPts val="0"/>
        </a:spcBef>
        <a:buFont typeface="Arial"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342900" indent="0" algn="l" defTabSz="342900" rtl="0" eaLnBrk="1" latinLnBrk="0" hangingPunct="1">
        <a:spcBef>
          <a:spcPts val="0"/>
        </a:spcBef>
        <a:buFont typeface="Arial"/>
        <a:buNone/>
        <a:defRPr sz="21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685800" indent="0" algn="l" defTabSz="342900" rtl="0" eaLnBrk="1" latinLnBrk="0" hangingPunct="1">
        <a:spcBef>
          <a:spcPts val="0"/>
        </a:spcBef>
        <a:buFont typeface="Arial"/>
        <a:buNone/>
        <a:defRPr sz="18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028700" indent="0" algn="l" defTabSz="342900" rtl="0" eaLnBrk="1" latinLnBrk="0" hangingPunct="1">
        <a:spcBef>
          <a:spcPts val="0"/>
        </a:spcBef>
        <a:buFont typeface="Arial"/>
        <a:buNone/>
        <a:defRPr sz="15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371600" indent="0" algn="l" defTabSz="342900" rtl="0" eaLnBrk="1" latinLnBrk="0" hangingPunct="1">
        <a:spcBef>
          <a:spcPts val="0"/>
        </a:spcBef>
        <a:buFont typeface="Arial"/>
        <a:buNone/>
        <a:defRPr sz="15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CF92817-E154-A64E-8FB7-237CEF04F50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00000"/>
                </a:solidFill>
                <a:latin typeface="Avenir Next Regular"/>
                <a:cs typeface="Avenir Next Regular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Listen Online: </a:t>
            </a:r>
            <a:r>
              <a:rPr lang="en-US" dirty="0" err="1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0" indent="0" algn="ctr" defTabSz="457200" rtl="0" eaLnBrk="1" latinLnBrk="0" hangingPunct="1">
        <a:spcBef>
          <a:spcPts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8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God's Promises Are Dependable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Faithful God/Creator: </a:t>
            </a:r>
            <a:r>
              <a:rPr lang="en-US" sz="3000" dirty="0">
                <a:solidFill>
                  <a:schemeClr val="tx1"/>
                </a:solidFill>
              </a:rPr>
              <a:t>2 Thess. 3.3; 1 Peter 4.19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God cannot lie: Titus 1.2; Deut. </a:t>
            </a:r>
            <a:r>
              <a:rPr lang="nb-NO" dirty="0"/>
              <a:t>32.4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 is able and keeps His promises: </a:t>
            </a:r>
            <a:r>
              <a:rPr lang="nb-NO" sz="3000" dirty="0">
                <a:solidFill>
                  <a:schemeClr val="tx1"/>
                </a:solidFill>
              </a:rPr>
              <a:t>Deut. 7.9; </a:t>
            </a:r>
            <a:r>
              <a:rPr lang="en-US" sz="3000" dirty="0">
                <a:solidFill>
                  <a:schemeClr val="tx1"/>
                </a:solidFill>
              </a:rPr>
              <a:t>Josh. 23.14-15; Psalm 119.49; Acts 27.25; 1 Thess. 5.24; 2 Tim. 4.7-8; Rom. 4.20-21; Heb. 6.17-19; 10.23; 11.6, 7, 10, 11, 13-16, 24-28; 2 Peter 3.9; 2 Cor. 1.20</a:t>
            </a:r>
            <a:r>
              <a:rPr lang="en-US" sz="3000" dirty="0">
                <a:solidFill>
                  <a:schemeClr val="tx1"/>
                </a:solidFill>
                <a:effectLst/>
              </a:rPr>
              <a:t>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06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God's Promises Are Definite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ffectLst/>
              </a:rPr>
              <a:t>Present promises:</a:t>
            </a:r>
          </a:p>
          <a:p>
            <a:pPr lvl="1"/>
            <a:endParaRPr lang="en-US" sz="3200" dirty="0">
              <a:effectLst/>
            </a:endParaRPr>
          </a:p>
          <a:p>
            <a:pPr algn="ctr"/>
            <a:r>
              <a:rPr lang="en-US" dirty="0">
                <a:effectLst/>
              </a:rPr>
              <a:t>Forgiveness of sins: Rom. 4.6-8</a:t>
            </a:r>
          </a:p>
          <a:p>
            <a:pPr algn="ctr"/>
            <a:r>
              <a:rPr lang="en-US" dirty="0">
                <a:effectLst/>
              </a:rPr>
              <a:t>All spiritual blessings: Eph. 1.3</a:t>
            </a:r>
          </a:p>
          <a:p>
            <a:pPr algn="ctr"/>
            <a:r>
              <a:rPr lang="en-US" dirty="0">
                <a:effectLst/>
              </a:rPr>
              <a:t>Supply every need we have: Phil. 4.19</a:t>
            </a:r>
          </a:p>
          <a:p>
            <a:pPr algn="ctr"/>
            <a:r>
              <a:rPr lang="en-US" dirty="0">
                <a:effectLst/>
              </a:rPr>
              <a:t>His grace is sufficient for us: 2 Cor. 12.9</a:t>
            </a:r>
          </a:p>
          <a:p>
            <a:pPr algn="ctr"/>
            <a:r>
              <a:rPr lang="en-US" dirty="0">
                <a:effectLst/>
              </a:rPr>
              <a:t>Overcome temptations: 1 Cor. 10.13</a:t>
            </a:r>
          </a:p>
          <a:p>
            <a:pPr algn="ctr"/>
            <a:r>
              <a:rPr lang="en-US" dirty="0">
                <a:effectLst/>
              </a:rPr>
              <a:t>Victory over death: 1 Cor. 15.57</a:t>
            </a:r>
          </a:p>
          <a:p>
            <a:pPr algn="ctr"/>
            <a:r>
              <a:rPr lang="en-US" dirty="0">
                <a:effectLst/>
              </a:rPr>
              <a:t>All things work together for good: Rom. 8.28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62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God's Promises Are Definite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Future promises:</a:t>
            </a:r>
          </a:p>
          <a:p>
            <a:endParaRPr lang="en-US" sz="3600" dirty="0"/>
          </a:p>
          <a:p>
            <a:pPr algn="ctr"/>
            <a:r>
              <a:rPr lang="en-US" dirty="0"/>
              <a:t>Eternal inheritance: Heb. 9.15; 1 Peter 1.4-5</a:t>
            </a:r>
          </a:p>
          <a:p>
            <a:pPr algn="ctr"/>
            <a:r>
              <a:rPr lang="en-US" dirty="0"/>
              <a:t>Eternal life: John 10.27-28; 1 John 2.25</a:t>
            </a:r>
          </a:p>
          <a:p>
            <a:pPr algn="ctr"/>
            <a:r>
              <a:rPr lang="en-US" dirty="0"/>
              <a:t>Eternal crown: 1 Cor. 9.24-27; Rev. 2.10</a:t>
            </a:r>
          </a:p>
          <a:p>
            <a:pPr algn="ctr"/>
            <a:r>
              <a:rPr lang="en-US" dirty="0"/>
              <a:t>Eternal habitation: John 14.1-6; 2 Cor. 5.1</a:t>
            </a:r>
          </a:p>
          <a:p>
            <a:pPr algn="ctr"/>
            <a:r>
              <a:rPr lang="en-US" dirty="0"/>
              <a:t>Eternal rest: Heb. 4.10; Rev. 14.13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953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God's Promises Are Demanding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5808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These precious promises are found “in Christ”</a:t>
            </a:r>
          </a:p>
          <a:p>
            <a:endParaRPr lang="en-US" sz="3100" dirty="0"/>
          </a:p>
          <a:p>
            <a:r>
              <a:rPr lang="en-US" sz="3100" dirty="0"/>
              <a:t>“called may receive the promise” Heb. 9.15</a:t>
            </a:r>
          </a:p>
          <a:p>
            <a:endParaRPr lang="en-US" sz="3100" dirty="0"/>
          </a:p>
          <a:p>
            <a:r>
              <a:rPr lang="en-US" sz="3100" dirty="0"/>
              <a:t>“promised to those who love him” James 1.12</a:t>
            </a:r>
          </a:p>
          <a:p>
            <a:endParaRPr lang="en-US" sz="3100" dirty="0"/>
          </a:p>
          <a:p>
            <a:r>
              <a:rPr lang="en-US" sz="3100" dirty="0"/>
              <a:t>“promise of the life that is in Christ” 2 Tim. 1.1</a:t>
            </a:r>
          </a:p>
          <a:p>
            <a:endParaRPr lang="en-US" sz="3100" dirty="0"/>
          </a:p>
          <a:p>
            <a:r>
              <a:rPr lang="en-US" sz="3100" dirty="0"/>
              <a:t>“partakers of His promise in Christ” Eph. 3.6</a:t>
            </a:r>
          </a:p>
          <a:p>
            <a:endParaRPr lang="en-US" sz="3100" dirty="0"/>
          </a:p>
          <a:p>
            <a:r>
              <a:rPr lang="en-US" sz="3100" dirty="0"/>
              <a:t>Gal. 3.5-9, 22, 26-29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73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God's Promises Are Demanding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lives must reflect these promises: 2 Cor. 7.1; Heb. 4.1; 6.12-15; 10.36</a:t>
            </a:r>
          </a:p>
          <a:p>
            <a:endParaRPr lang="en-US" dirty="0"/>
          </a:p>
          <a:p>
            <a:pPr algn="ctr"/>
            <a:r>
              <a:rPr lang="en-US" dirty="0"/>
              <a:t>Be confident in the certainty of His promises.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 motivated by a heavenly reward.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 faithful because of His faithfulness.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75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There is no point in expecting these precious promises if we refuse to obey God.</a:t>
            </a:r>
          </a:p>
          <a:p>
            <a:pPr algn="ctr"/>
            <a:r>
              <a:rPr lang="en-US" dirty="0"/>
              <a:t>2 Thess. 1.6-11; Heb. 10.26-31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 Online: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txkchurch.com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01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730" y="241222"/>
            <a:ext cx="8104480" cy="6375557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5400" dirty="0">
                <a:solidFill>
                  <a:schemeClr val="tx1"/>
                </a:solidFill>
              </a:rPr>
              <a:t>For the Sinner: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000" b="0" dirty="0">
                <a:solidFill>
                  <a:schemeClr val="tx1"/>
                </a:solidFill>
              </a:rPr>
              <a:t>Hear Jesus: </a:t>
            </a:r>
            <a:r>
              <a:rPr lang="en-US" sz="3000" dirty="0">
                <a:solidFill>
                  <a:schemeClr val="tx1"/>
                </a:solidFill>
              </a:rPr>
              <a:t>Rom. 10.17</a:t>
            </a:r>
            <a:endParaRPr lang="en-US" sz="3000" b="0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3000" b="0" dirty="0">
                <a:solidFill>
                  <a:schemeClr val="tx1"/>
                </a:solidFill>
              </a:rPr>
              <a:t>Believe Jesus’ promises</a:t>
            </a:r>
            <a:r>
              <a:rPr lang="en-US" sz="3000" dirty="0">
                <a:solidFill>
                  <a:schemeClr val="tx1"/>
                </a:solidFill>
              </a:rPr>
              <a:t>: Acts 16.31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000" b="0" dirty="0">
                <a:solidFill>
                  <a:schemeClr val="tx1"/>
                </a:solidFill>
              </a:rPr>
              <a:t>Repent of sins</a:t>
            </a:r>
            <a:r>
              <a:rPr lang="en-US" sz="3000" dirty="0">
                <a:solidFill>
                  <a:schemeClr val="tx1"/>
                </a:solidFill>
              </a:rPr>
              <a:t>: Acts 2.38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000" b="0" dirty="0">
                <a:solidFill>
                  <a:schemeClr val="tx1"/>
                </a:solidFill>
              </a:rPr>
              <a:t>Confess faith</a:t>
            </a:r>
            <a:r>
              <a:rPr lang="en-US" sz="3000" dirty="0">
                <a:solidFill>
                  <a:schemeClr val="tx1"/>
                </a:solidFill>
              </a:rPr>
              <a:t>: Rom. 10.9-10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000" b="0" dirty="0">
                <a:solidFill>
                  <a:schemeClr val="tx1"/>
                </a:solidFill>
              </a:rPr>
              <a:t>Be immersed</a:t>
            </a:r>
            <a:r>
              <a:rPr lang="en-US" sz="3000">
                <a:solidFill>
                  <a:schemeClr val="tx1"/>
                </a:solidFill>
              </a:rPr>
              <a:t>: Acts 22.16</a:t>
            </a:r>
            <a:endParaRPr lang="en-US" sz="3000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5400" dirty="0">
                <a:solidFill>
                  <a:schemeClr val="tx1"/>
                </a:solidFill>
              </a:rPr>
              <a:t>For the Saint: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000" b="0" dirty="0">
                <a:solidFill>
                  <a:schemeClr val="tx1"/>
                </a:solidFill>
              </a:rPr>
              <a:t>Remain faithful</a:t>
            </a:r>
            <a:r>
              <a:rPr lang="en-US" sz="3000" dirty="0">
                <a:solidFill>
                  <a:schemeClr val="tx1"/>
                </a:solidFill>
              </a:rPr>
              <a:t>: Rev. 2.10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000" b="0" i="1" dirty="0">
                <a:solidFill>
                  <a:srgbClr val="000000"/>
                </a:solidFill>
              </a:rPr>
              <a:t>Stand on the promises of God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000" b="0" dirty="0">
                <a:solidFill>
                  <a:srgbClr val="000000"/>
                </a:solidFill>
              </a:rPr>
              <a:t>Repent</a:t>
            </a:r>
            <a:r>
              <a:rPr lang="en-US" sz="3000" dirty="0">
                <a:solidFill>
                  <a:srgbClr val="000000"/>
                </a:solidFill>
              </a:rPr>
              <a:t>: Col. 3.5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000" b="0" dirty="0">
                <a:solidFill>
                  <a:schemeClr val="tx1"/>
                </a:solidFill>
              </a:rPr>
              <a:t>Confess sin</a:t>
            </a:r>
            <a:r>
              <a:rPr lang="en-US" sz="3000" dirty="0">
                <a:solidFill>
                  <a:schemeClr val="tx1"/>
                </a:solidFill>
              </a:rPr>
              <a:t>: 1 John 1.9</a:t>
            </a:r>
          </a:p>
        </p:txBody>
      </p:sp>
    </p:spTree>
    <p:extLst>
      <p:ext uri="{BB962C8B-B14F-4D97-AF65-F5344CB8AC3E}">
        <p14:creationId xmlns:p14="http://schemas.microsoft.com/office/powerpoint/2010/main" val="6157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430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Regular</vt:lpstr>
      <vt:lpstr>Calibri</vt:lpstr>
      <vt:lpstr>Corbel</vt:lpstr>
      <vt:lpstr>1_Office Theme</vt:lpstr>
      <vt:lpstr>4_Office Theme</vt:lpstr>
      <vt:lpstr>PowerPoint Presentation</vt:lpstr>
      <vt:lpstr>God's Promises Are Dependable</vt:lpstr>
      <vt:lpstr>God's Promises Are Definite</vt:lpstr>
      <vt:lpstr>God's Promises Are Definite</vt:lpstr>
      <vt:lpstr>God's Promises Are Demanding</vt:lpstr>
      <vt:lpstr>God's Promises Are Demanding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2016-11-21T16:25:39Z</dcterms:created>
  <dcterms:modified xsi:type="dcterms:W3CDTF">2016-11-21T16:29:55Z</dcterms:modified>
</cp:coreProperties>
</file>