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662D3-0BFC-4AB5-B3D3-3111F3826B1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52F7-E79D-46BD-99B4-D12DADB9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8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</a:t>
            </a:r>
            <a:r>
              <a:rPr lang="en-US" baseline="0" dirty="0"/>
              <a:t> image from: http://</a:t>
            </a:r>
            <a:r>
              <a:rPr lang="en-US" baseline="0" dirty="0" err="1"/>
              <a:t>www.leadershipwithsass.com</a:t>
            </a:r>
            <a:r>
              <a:rPr lang="en-US" baseline="0" dirty="0"/>
              <a:t>/2015/03/10-things-to-do-instead-of-complain/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A0FDB-7D5F-FD4A-95FA-E31CA068336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18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6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92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CCA8-E1C9-164A-B5D4-BACC1353004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20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08A5-B102-8B4F-B7FB-417F25A378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00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BD8D-CF1E-AA4D-8719-7C63E04DEE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65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3788-DB9B-6E42-A290-078BCD33B6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70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958-ADE7-9940-A7E9-AE53168FD6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99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3A9-0AAA-5943-8CA3-61A9C9FE68F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5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29FE-5172-E042-8820-5447DC7EF8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26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6D28-A3C4-E046-8820-DC74E4A8070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16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3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7896-6FA6-6843-BC6D-9228CF8EC8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68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41CD-3733-7C41-895F-A0691323EBF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8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32E-2549-3949-83C7-13B2C2ADA8D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9591-30D6-8149-B030-4484DEF881B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5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2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8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2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6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35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1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55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2885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DA73F0-2BAB-E64D-B7EA-1C99E3925E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053F8-20CA-D144-AB9B-235E66192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2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l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rgbClr val="FFFFFF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rgbClr val="FFFFFF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rgbClr val="FFFFFF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772A90-A305-9847-86D3-12A2E9AD9D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44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/>
                </a:solidFill>
              </a:rPr>
              <a:t>Listen online: txkchurch.com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4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7FAF9591-30D6-8149-B030-4484DEF881B4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1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0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Complaining Is 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Our example is ruined: </a:t>
            </a:r>
            <a:r>
              <a:rPr lang="en-US" b="0" dirty="0"/>
              <a:t>Phil. 2.14-15</a:t>
            </a:r>
          </a:p>
          <a:p>
            <a:endParaRPr lang="en-US" dirty="0"/>
          </a:p>
          <a:p>
            <a:r>
              <a:rPr lang="en-US" sz="3600" dirty="0"/>
              <a:t>Our brethren are mistreated: </a:t>
            </a:r>
            <a:r>
              <a:rPr lang="en-US" b="0" dirty="0"/>
              <a:t>James 5.9; Eph. 4.1-3; 5.1-2; Col. 3.12-15; 1 Cor. 13.4-7 </a:t>
            </a:r>
          </a:p>
          <a:p>
            <a:endParaRPr lang="en-US" dirty="0"/>
          </a:p>
          <a:p>
            <a:r>
              <a:rPr lang="en-US" sz="3600" dirty="0"/>
              <a:t>We display characteristics of sinners:</a:t>
            </a:r>
            <a:r>
              <a:rPr lang="en-US" dirty="0"/>
              <a:t> </a:t>
            </a:r>
            <a:r>
              <a:rPr lang="en-US" b="0" dirty="0"/>
              <a:t>Jude 15-16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85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Complaining Is Evil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show ingratitude: </a:t>
            </a:r>
            <a:r>
              <a:rPr lang="en-US" b="0" dirty="0"/>
              <a:t>Phil. 4.11-13; Heb. 13.5-6; 1 Tim. 6.6-10</a:t>
            </a:r>
          </a:p>
          <a:p>
            <a:endParaRPr lang="en-US" dirty="0"/>
          </a:p>
          <a:p>
            <a:r>
              <a:rPr lang="en-US" sz="3600" dirty="0"/>
              <a:t>Unwillingness to sacrifice: </a:t>
            </a:r>
            <a:r>
              <a:rPr lang="en-US" b="0" dirty="0"/>
              <a:t>1 Peter 4.9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Unwillingness to endure: </a:t>
            </a:r>
            <a:r>
              <a:rPr lang="en-US" b="0" dirty="0"/>
              <a:t>Col. 1.11-12; Heb. 10.36; 12.1-3; James 5.7-9; 1 Peter 2.21-23; Phil. 4.6-7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02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 From the Past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not lust after evil things as they also lusted: </a:t>
            </a:r>
            <a:r>
              <a:rPr lang="en-US" b="0" dirty="0"/>
              <a:t>1 Cor.</a:t>
            </a:r>
            <a:r>
              <a:rPr lang="en-US" dirty="0"/>
              <a:t> </a:t>
            </a:r>
            <a:r>
              <a:rPr lang="en-US" b="0" dirty="0"/>
              <a:t>10.1-5, 6-10</a:t>
            </a:r>
          </a:p>
          <a:p>
            <a:endParaRPr lang="en-US" dirty="0"/>
          </a:p>
          <a:p>
            <a:r>
              <a:rPr lang="en-US" dirty="0"/>
              <a:t>We need to take heed lest we complain and fall (and are destroyed): </a:t>
            </a:r>
            <a:r>
              <a:rPr lang="en-US" b="0" dirty="0"/>
              <a:t>10.12, 10</a:t>
            </a:r>
          </a:p>
          <a:p>
            <a:endParaRPr lang="en-US" dirty="0"/>
          </a:p>
          <a:p>
            <a:r>
              <a:rPr lang="en-US" dirty="0"/>
              <a:t>We must use the escape plan instead of complaining: </a:t>
            </a:r>
            <a:r>
              <a:rPr lang="en-US" b="0" dirty="0"/>
              <a:t>10.13-14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45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kern="0">
                <a:solidFill>
                  <a:prstClr val="white"/>
                </a:solidFill>
                <a:latin typeface="Calibri"/>
              </a:rPr>
              <a:t>Listen online: txkchurch.com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F9591-30D6-8149-B030-4484DEF881B4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>
                <a:defRPr/>
              </a:pPr>
              <a:t>5</a:t>
            </a:fld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92730" y="272980"/>
            <a:ext cx="8104480" cy="6312043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For the Sinner:</a:t>
            </a:r>
          </a:p>
          <a:p>
            <a:pPr algn="r"/>
            <a:r>
              <a:rPr lang="en-US" sz="3000" b="0" dirty="0"/>
              <a:t>Hear Jesus: </a:t>
            </a:r>
            <a:r>
              <a:rPr lang="en-US" sz="3000" dirty="0"/>
              <a:t>Matt. 17.5</a:t>
            </a:r>
            <a:endParaRPr lang="en-US" sz="3000" b="0" dirty="0"/>
          </a:p>
          <a:p>
            <a:pPr algn="r"/>
            <a:r>
              <a:rPr lang="en-US" sz="3000" b="0" dirty="0"/>
              <a:t>Believe Jesus</a:t>
            </a:r>
            <a:r>
              <a:rPr lang="en-US" sz="3000" dirty="0"/>
              <a:t>: Acts 16.31</a:t>
            </a:r>
          </a:p>
          <a:p>
            <a:pPr algn="r"/>
            <a:r>
              <a:rPr lang="en-US" sz="3000" b="0" dirty="0"/>
              <a:t>Repent of sins</a:t>
            </a:r>
            <a:r>
              <a:rPr lang="en-US" sz="3000" dirty="0"/>
              <a:t>: Acts 2.38</a:t>
            </a:r>
          </a:p>
          <a:p>
            <a:pPr algn="r"/>
            <a:r>
              <a:rPr lang="en-US" sz="3000" b="0" dirty="0"/>
              <a:t>Confess faith</a:t>
            </a:r>
            <a:r>
              <a:rPr lang="en-US" sz="3000" dirty="0"/>
              <a:t>: Rom. 10.9-10</a:t>
            </a:r>
          </a:p>
          <a:p>
            <a:pPr algn="r"/>
            <a:r>
              <a:rPr lang="en-US" sz="3000" b="0" dirty="0"/>
              <a:t>Be immersed</a:t>
            </a:r>
            <a:r>
              <a:rPr lang="en-US" sz="3000" dirty="0"/>
              <a:t>: 1 Peter 3.21</a:t>
            </a:r>
          </a:p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sz="5400" dirty="0"/>
              <a:t>For the Saint:</a:t>
            </a:r>
          </a:p>
          <a:p>
            <a:pPr algn="r"/>
            <a:r>
              <a:rPr lang="en-US" sz="3000" b="0" dirty="0"/>
              <a:t>Remain faithful</a:t>
            </a:r>
            <a:r>
              <a:rPr lang="en-US" sz="3000" dirty="0"/>
              <a:t>: Rev. 2.10</a:t>
            </a:r>
          </a:p>
          <a:p>
            <a:pPr algn="r"/>
            <a:r>
              <a:rPr lang="en-US" sz="3000" b="0" dirty="0">
                <a:solidFill>
                  <a:srgbClr val="FF0000"/>
                </a:solidFill>
              </a:rPr>
              <a:t>Stop complaining!</a:t>
            </a:r>
          </a:p>
          <a:p>
            <a:pPr algn="r"/>
            <a:r>
              <a:rPr lang="en-US" sz="3000" b="0" dirty="0"/>
              <a:t>Repent</a:t>
            </a:r>
            <a:r>
              <a:rPr lang="en-US" sz="3000" dirty="0"/>
              <a:t>: Col. 3.5</a:t>
            </a:r>
          </a:p>
          <a:p>
            <a:pPr algn="r"/>
            <a:r>
              <a:rPr lang="en-US" sz="3000" b="0" dirty="0"/>
              <a:t>Confess sin</a:t>
            </a:r>
            <a:r>
              <a:rPr lang="en-US" sz="3000" dirty="0"/>
              <a:t>: 1 John 1.9</a:t>
            </a:r>
          </a:p>
        </p:txBody>
      </p:sp>
    </p:spTree>
    <p:extLst>
      <p:ext uri="{BB962C8B-B14F-4D97-AF65-F5344CB8AC3E}">
        <p14:creationId xmlns:p14="http://schemas.microsoft.com/office/powerpoint/2010/main" val="25179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229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11_Office Theme</vt:lpstr>
      <vt:lpstr>2_Office Theme</vt:lpstr>
      <vt:lpstr>PowerPoint Presentation</vt:lpstr>
      <vt:lpstr>Complaining Is Evil</vt:lpstr>
      <vt:lpstr>Complaining Is Evil</vt:lpstr>
      <vt:lpstr>Lessons Learned From the Past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6</cp:revision>
  <dcterms:created xsi:type="dcterms:W3CDTF">2016-11-10T20:08:56Z</dcterms:created>
  <dcterms:modified xsi:type="dcterms:W3CDTF">2016-11-10T20:15:13Z</dcterms:modified>
</cp:coreProperties>
</file>