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822" r:id="rId2"/>
    <p:sldMasterId id="2147483850" r:id="rId3"/>
    <p:sldMasterId id="2147483862" r:id="rId4"/>
    <p:sldMasterId id="2147484059" r:id="rId5"/>
    <p:sldMasterId id="2147484071" r:id="rId6"/>
    <p:sldMasterId id="2147484426" r:id="rId7"/>
    <p:sldMasterId id="2147484438" r:id="rId8"/>
  </p:sldMasterIdLst>
  <p:notesMasterIdLst>
    <p:notesMasterId r:id="rId20"/>
  </p:notesMasterIdLst>
  <p:handoutMasterIdLst>
    <p:handoutMasterId r:id="rId21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7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70EB36-64D9-4871-A57F-C0DE98C94EE3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72B1A0-5992-4D3B-8634-1CA92676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B85D40-AC08-4DF2-B49A-B04E75CFA0B2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EF90AB-C3BF-431C-A404-79D145CF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8DCAAA-E537-48E2-A6D0-E75245B1F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69A35B-0EA5-4B7A-AB9A-EED995A3A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DCF400-1B2A-4BEC-B657-9BD7B51B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A25424-700C-4370-9C41-D7B81FF9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3BC96A-AD36-4056-8AFB-DDAD66F0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4B880C-BA17-4F05-A679-35814F79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2F3244-BA80-47C2-87FF-DA79ABBC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8E03F5-17F7-4FF7-9FDC-2347F3C4B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16C1EF-4B17-4F27-9B1A-27B236A1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D449D4-5813-478C-B698-A70ED1B5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4F3733-B4FC-4A9E-AC21-57ABF130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CE41DC-FD0B-4E2F-9ACD-D3E46BC57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EBCB8-FE38-47BB-9F39-96DFB607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2AA502-4E49-47E0-BAD6-D0594130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D501F1-6AC3-4A46-923A-A0D2A155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0BC20-9CB7-4534-A38B-A31872C8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86B3FA-CAF1-4F6F-89E1-D3ED727B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35AF50-2562-41D4-B732-C66ECA5D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61C7EF-472B-4BD8-B763-17D3D192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ED8BD1-CC65-4750-8822-5A2679718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662B6C-8028-4871-9AA3-663F9A4D6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0" y="360486"/>
            <a:ext cx="447528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BBE0E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cs typeface="+mn-cs"/>
              </a:rPr>
              <a:t>Young People:</a:t>
            </a:r>
          </a:p>
        </p:txBody>
      </p:sp>
      <p:sp>
        <p:nvSpPr>
          <p:cNvPr id="3" name="TextBox 5"/>
          <p:cNvSpPr txBox="1"/>
          <p:nvPr userDrawn="1"/>
        </p:nvSpPr>
        <p:spPr>
          <a:xfrm>
            <a:off x="0" y="723895"/>
            <a:ext cx="45280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cap="all" dirty="0">
                <a:gradFill>
                  <a:gsLst>
                    <a:gs pos="50000">
                      <a:srgbClr val="FFFFFF">
                        <a:lumMod val="85000"/>
                      </a:srgbClr>
                    </a:gs>
                    <a:gs pos="7900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Adobe Garamond Pro Bold" pitchFamily="18" charset="0"/>
                <a:cs typeface="+mn-cs"/>
              </a:rPr>
              <a:t>Be An Example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59774A-4F36-4B30-935F-2A1C1221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D4607E-F67E-404F-AEF7-D517F87B2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3E6F3-1A97-4AFB-A1D5-4500E6630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3137A4-6D84-4499-A806-DE85B073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D7CE2-7354-4D6D-BA41-BADA2BD9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6EC285-D233-47A6-B5C3-4A1821D2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BE69E3-53D4-4773-BA66-54325CA2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29D3A0-285A-49D1-9AC3-535E5EEB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F6DF4A-FE73-46A6-A013-727B5A82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0AB60F-31C5-4161-A422-9F151DB3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FB55D8-84BF-4FAA-9EC2-35634B8D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C01C9-8AC2-4058-9B25-C436D38F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39EA1C-5736-492A-AB69-809015B5C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F0CF7D-DFB2-4B86-9639-3CFC60E3B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5CCF09-DD11-4C51-AEBD-4FD42D775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040501-23F1-4968-93A9-995CE242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711C42-7D4F-4769-91C1-321A4B2AE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41AE6-0823-4D71-B4BB-C5865ED9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01BAF4-E622-4C88-AF34-5F53A3BD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3EF8B1-5E45-4265-BFE2-840050DA2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9FF9F3-B6EF-4BA9-98A4-755BEAD0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7D1D0-81E3-4451-8528-5D96F6DC3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815F84-5762-43E9-968B-08696F24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9073C-1A19-4232-9380-6C060213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538C5A-5108-4BF8-9F1B-01AE33388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8798DC-9F62-49FE-A73C-0D0161A5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95E0D6-58EB-49D7-A5E8-0DAD84B3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25E3F2-68F3-424C-8F03-EAE0AD968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7DC04-907F-4A06-B7EE-AD975F56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A0F586-4582-4EC3-A434-7274DF5D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462AC0-8B5F-4945-8416-5A385C654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F920D-4B86-4598-AE86-79EB5A39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5F23C0-C2B4-4808-A205-4DD4C144D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8F7E59-81A1-4CBD-A4C4-487BD09B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CEA2EA-5FE0-4D3D-9988-CE382EC4A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DF1B5D-2E49-4858-B5F6-6F84E5953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24A135-82BC-4EDB-886A-A53695826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23AC5E-7AF1-46C9-BDD8-FA5D3E42D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64A287-C1C7-4676-87C1-335D87DF0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83C224-2EB6-43A7-9A56-27F69312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AD9BE0-AB24-4F70-B6F1-4D2F9123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35935F-6A4D-4942-AC4C-68A9C703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F48D4-7BE9-4800-8A45-AE950C703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1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0F4C0-4773-43D6-9908-7FBDBD544D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57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B555-08E4-4F3E-9422-DAF17A2DD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5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F9464-F95D-4AFF-94CE-96693AAA7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8A31-4352-4BDD-AC8D-6DE7441ADD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4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C3F7C-E488-47F2-80BE-077586BFC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77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3AA5-4164-4F00-8F91-D3BDCF2D2F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3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38261-277E-4AE6-B523-FB53B86D2D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3DB8-30FB-4A8B-9328-FEBCF3C86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7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8E80-F02A-47C7-9B79-FE8407F961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5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27FF-BA36-4F1B-A769-08D27592C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37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5F9A-EF76-4797-8AEE-3C5AD7E7B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7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0408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10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AF3861-AE4F-43BD-AC31-C79F604A3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5574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7374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974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8792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2570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64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873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271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txkchurch.com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20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D1C343-2B3B-4890-BB12-D4C65211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41CEF-D441-43CD-9738-A20B490D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05" descr="faith vs law_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6BE29-E613-4F6D-ACA4-53B6EF86C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101" descr="welcome 21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38F07-DF77-45D2-BD6F-14059A244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188" descr="leaders among god's people_c_n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0E409-FC2F-4F38-AA5A-22BB8DCF8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95" descr="all are welcome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6EFC5-E5B4-4BFB-AC16-61C361632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6567" name="Picture 124" descr="Welcome This Evening_c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87CEC-1674-448E-9D8B-1BD40D85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8855" name="Picture 76" descr="Welcome This Evening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69CDC-3B89-4A88-A9F5-1072C9F066E6}" type="slidenum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5450" name="Picture 90" descr="Malachi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/>
                </a:solidFill>
              </a:rPr>
              <a:t>txkchurch.com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EBFFC9-7BDA-BB40-90A4-F3A114AF1B1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hf sldNum="0" hdr="0" ftr="0"/>
  <p:txStyles>
    <p:titleStyle>
      <a:lvl1pPr marL="0" indent="0" algn="ctr" defTabSz="457200" rtl="0" eaLnBrk="1" latinLnBrk="0" hangingPunct="1">
        <a:spcBef>
          <a:spcPts val="0"/>
        </a:spcBef>
        <a:buFont typeface="Arial"/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ts val="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ts val="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8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Investigate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error by being objective, not emotional: 2 Cor. 13.5</a:t>
            </a:r>
          </a:p>
          <a:p>
            <a:endParaRPr lang="en-US" dirty="0"/>
          </a:p>
          <a:p>
            <a:pPr lvl="1"/>
            <a:r>
              <a:rPr lang="en-US" dirty="0"/>
              <a:t>Am I trying to prove a point? Do not approach God with preconceived ideas.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Why am I studying this? Am I looking for justification? MDR, sin,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91101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730" y="241222"/>
            <a:ext cx="5023677" cy="55763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For the Sinner: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Hear the gospel: </a:t>
            </a:r>
            <a:r>
              <a:rPr lang="en-US" sz="2800" dirty="0">
                <a:solidFill>
                  <a:schemeClr val="tx1"/>
                </a:solidFill>
              </a:rPr>
              <a:t>Rom. 10.17</a:t>
            </a:r>
            <a:endParaRPr lang="en-US" sz="28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Believe </a:t>
            </a:r>
            <a:r>
              <a:rPr lang="en-US" sz="2800" b="0" dirty="0"/>
              <a:t>the gospel</a:t>
            </a:r>
            <a:r>
              <a:rPr lang="en-US" sz="2800" dirty="0">
                <a:solidFill>
                  <a:schemeClr val="tx1"/>
                </a:solidFill>
              </a:rPr>
              <a:t>: Acts 16.31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Repent of sins</a:t>
            </a:r>
            <a:r>
              <a:rPr lang="en-US" sz="2800" dirty="0">
                <a:solidFill>
                  <a:schemeClr val="tx1"/>
                </a:solidFill>
              </a:rPr>
              <a:t>: Acts 2.38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Confess faith</a:t>
            </a:r>
            <a:r>
              <a:rPr lang="en-US" sz="2800" dirty="0">
                <a:solidFill>
                  <a:schemeClr val="tx1"/>
                </a:solidFill>
              </a:rPr>
              <a:t>: Rom. 10.9-10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Be immersed</a:t>
            </a:r>
            <a:r>
              <a:rPr lang="en-US" sz="2800" dirty="0">
                <a:solidFill>
                  <a:schemeClr val="tx1"/>
                </a:solidFill>
              </a:rPr>
              <a:t>: Acts 22.16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chemeClr val="tx1"/>
                </a:solidFill>
              </a:rPr>
              <a:t>For the Saint: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Remain faithful</a:t>
            </a:r>
            <a:r>
              <a:rPr lang="en-US" sz="2800" dirty="0">
                <a:solidFill>
                  <a:schemeClr val="tx1"/>
                </a:solidFill>
              </a:rPr>
              <a:t>: Rev. 2.10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rgbClr val="000000"/>
                </a:solidFill>
              </a:rPr>
              <a:t>Repent</a:t>
            </a:r>
            <a:r>
              <a:rPr lang="en-US" sz="2800" dirty="0">
                <a:solidFill>
                  <a:srgbClr val="000000"/>
                </a:solidFill>
              </a:rPr>
              <a:t>: Col. 3.5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0" dirty="0">
                <a:solidFill>
                  <a:schemeClr val="tx1"/>
                </a:solidFill>
              </a:rPr>
              <a:t>Confess sin</a:t>
            </a:r>
            <a:r>
              <a:rPr lang="en-US" sz="2800" dirty="0">
                <a:solidFill>
                  <a:schemeClr val="tx1"/>
                </a:solidFill>
              </a:rPr>
              <a:t>: 1 John 1.9</a:t>
            </a:r>
          </a:p>
        </p:txBody>
      </p:sp>
    </p:spTree>
    <p:extLst>
      <p:ext uri="{BB962C8B-B14F-4D97-AF65-F5344CB8AC3E}">
        <p14:creationId xmlns:p14="http://schemas.microsoft.com/office/powerpoint/2010/main" val="39757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How to Approach God's Word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Receive the word by yielding to it: James 1.19-21; Luke 8.15; Matt. 5.6; Acts 10.33</a:t>
            </a:r>
          </a:p>
          <a:p>
            <a:endParaRPr lang="en-US" dirty="0"/>
          </a:p>
          <a:p>
            <a:r>
              <a:rPr lang="en-US" dirty="0"/>
              <a:t>Penitently receive the word: James 1.21a</a:t>
            </a:r>
          </a:p>
          <a:p>
            <a:endParaRPr lang="en-US" dirty="0"/>
          </a:p>
          <a:p>
            <a:r>
              <a:rPr lang="en-US" dirty="0"/>
              <a:t>Receiving the word requires doing the work: 1.22-25; 1 Thess. 2.13; Josh. 1.8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6231" y="5531128"/>
            <a:ext cx="40849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Corbel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9658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Understand God's Word?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Parts of the Bible can be hard to understand: 2 Peter 3.15-16; Heb. 5.11-14</a:t>
            </a:r>
          </a:p>
          <a:p>
            <a:endParaRPr lang="en-US" sz="2800" dirty="0"/>
          </a:p>
          <a:p>
            <a:r>
              <a:rPr lang="en-US" sz="2800" dirty="0"/>
              <a:t>God commands/expects us to understand: Mark 7.14; Eph. 5.17; Eph. 3.3-5; 2 Tim. 3.16-17</a:t>
            </a:r>
          </a:p>
          <a:p>
            <a:endParaRPr lang="en-US" sz="2800" dirty="0"/>
          </a:p>
          <a:p>
            <a:r>
              <a:rPr lang="en-US" sz="2800" dirty="0"/>
              <a:t>Sometimes the bible isn't hard to understand, it's hard to accept: Matt. 13.14-15; 15.9; 22.29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41906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the author: Luke: Luke 1; Col. 4.14; Paul</a:t>
            </a:r>
          </a:p>
          <a:p>
            <a:endParaRPr lang="en-US" dirty="0"/>
          </a:p>
          <a:p>
            <a:r>
              <a:rPr lang="en-US" dirty="0"/>
              <a:t>Who is the author writing to? Gen. 6.13-14; 22.1-2; Luke 23.39-43; Eph. 5.22; 6.1-4; 1 Peter 5.1-3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39188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Background, Theme and Nature of a Letter, Book and/or 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passages relate to other things: Psalm 51 cf. 2 Sam. 11; 12</a:t>
            </a:r>
          </a:p>
          <a:p>
            <a:endParaRPr lang="en-US" dirty="0"/>
          </a:p>
          <a:p>
            <a:r>
              <a:rPr lang="en-US" dirty="0"/>
              <a:t>Matthew, John, Acts, Hebrews</a:t>
            </a:r>
          </a:p>
          <a:p>
            <a:endParaRPr lang="en-US" dirty="0"/>
          </a:p>
          <a:p>
            <a:r>
              <a:rPr lang="en-US" dirty="0"/>
              <a:t>Historical narrative (Genesis); Poetic (Psalms); Prophecy (Isaiah; Psalm 22); Symbolic (Revelation),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6707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When and where it was written, who it was written to, etc.</a:t>
            </a:r>
          </a:p>
          <a:p>
            <a:endParaRPr lang="en-US" sz="3000" dirty="0"/>
          </a:p>
          <a:p>
            <a:r>
              <a:rPr lang="en-US" sz="3000" dirty="0"/>
              <a:t>What is the historical/cultural context in which the book or letter was written?</a:t>
            </a:r>
          </a:p>
          <a:p>
            <a:endParaRPr lang="en-US" sz="3000" dirty="0"/>
          </a:p>
          <a:p>
            <a:r>
              <a:rPr lang="en-US" sz="3000" dirty="0"/>
              <a:t>Chapter breaks and verses, etc. are not inspired and can affect our study.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4349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Totality of a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it up: Acts 3.22-23; 20.27; Matt. 4.4; 28.20</a:t>
            </a:r>
          </a:p>
          <a:p>
            <a:endParaRPr lang="en-US" dirty="0"/>
          </a:p>
          <a:p>
            <a:r>
              <a:rPr lang="en-US" dirty="0"/>
              <a:t>Conclusions should harmonize with all that God has spoken.</a:t>
            </a:r>
          </a:p>
          <a:p>
            <a:endParaRPr lang="en-US" dirty="0"/>
          </a:p>
          <a:p>
            <a:r>
              <a:rPr lang="en-US" dirty="0"/>
              <a:t>Ex. Lord Supper: Elements, frequency</a:t>
            </a:r>
            <a:r>
              <a:rPr lang="en-US"/>
              <a:t>, purpose</a:t>
            </a:r>
            <a:r>
              <a:rPr lang="en-US" dirty="0"/>
              <a:t>, etc.: Matt. 26.26ff; Acts 20.7; 1 Cor. 11.23ff,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6111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/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Sometimes words have different meanings in different contexts, languages change, context determines meaning, etc.:  Acts 20.17, 28; Rom. 7.1-7</a:t>
            </a:r>
          </a:p>
          <a:p>
            <a:endParaRPr lang="en-US" sz="2600" dirty="0"/>
          </a:p>
          <a:p>
            <a:r>
              <a:rPr lang="en-US" sz="2600" dirty="0"/>
              <a:t>Church, wine, baptism, etc.</a:t>
            </a:r>
          </a:p>
          <a:p>
            <a:endParaRPr lang="en-US" sz="2600" dirty="0"/>
          </a:p>
          <a:p>
            <a:r>
              <a:rPr lang="en-US" sz="2600" dirty="0"/>
              <a:t>Translations.</a:t>
            </a:r>
          </a:p>
          <a:p>
            <a:endParaRPr lang="en-US" sz="2600" dirty="0"/>
          </a:p>
          <a:p>
            <a:r>
              <a:rPr lang="en-US" sz="2600" dirty="0"/>
              <a:t>Figurative language, prophecy, poetry.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22709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Investigate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Acts 17.11; 1 Thess. 5.20-21; 1 John 4.1, 6; Prov. 18.17</a:t>
            </a:r>
          </a:p>
          <a:p>
            <a:endParaRPr lang="en-US" dirty="0"/>
          </a:p>
          <a:p>
            <a:r>
              <a:rPr lang="en-US" dirty="0"/>
              <a:t>Read over and over again. Learn something new with each reading.</a:t>
            </a:r>
          </a:p>
          <a:p>
            <a:endParaRPr lang="en-US" dirty="0"/>
          </a:p>
          <a:p>
            <a:r>
              <a:rPr lang="en-US" dirty="0"/>
              <a:t>Read the Bible first; not a book about the Bible.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</a:rPr>
              <a:t>txkchurch.com</a:t>
            </a:r>
          </a:p>
        </p:txBody>
      </p:sp>
    </p:spTree>
    <p:extLst>
      <p:ext uri="{BB962C8B-B14F-4D97-AF65-F5344CB8AC3E}">
        <p14:creationId xmlns:p14="http://schemas.microsoft.com/office/powerpoint/2010/main" val="35311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86669&quot;&gt;&lt;property id=&quot;20148&quot; value=&quot;5&quot;/&gt;&lt;property id=&quot;20300&quot; value=&quot;Slide 4&quot;/&gt;&lt;property id=&quot;20307&quot; value=&quot;256&quot;/&gt;&lt;/object&gt;&lt;object type=&quot;3&quot; unique_id=&quot;86722&quot;&gt;&lt;property id=&quot;20148&quot; value=&quot;5&quot;/&gt;&lt;property id=&quot;20300&quot; value=&quot;Slide 6&quot;/&gt;&lt;property id=&quot;20307&quot; value=&quot;309&quot;/&gt;&lt;/object&gt;&lt;object type=&quot;3&quot; unique_id=&quot;86723&quot;&gt;&lt;property id=&quot;20148&quot; value=&quot;5&quot;/&gt;&lt;property id=&quot;20300&quot; value=&quot;Slide 7&quot;/&gt;&lt;property id=&quot;20307&quot; value=&quot;310&quot;/&gt;&lt;/object&gt;&lt;object type=&quot;3&quot; unique_id=&quot;86724&quot;&gt;&lt;property id=&quot;20148&quot; value=&quot;5&quot;/&gt;&lt;property id=&quot;20300&quot; value=&quot;Slide 8&quot;/&gt;&lt;property id=&quot;20307&quot; value=&quot;311&quot;/&gt;&lt;/object&gt;&lt;object type=&quot;3&quot; unique_id=&quot;86725&quot;&gt;&lt;property id=&quot;20148&quot; value=&quot;5&quot;/&gt;&lt;property id=&quot;20300&quot; value=&quot;Slide 9&quot;/&gt;&lt;property id=&quot;20307&quot; value=&quot;312&quot;/&gt;&lt;/object&gt;&lt;object type=&quot;3&quot; unique_id=&quot;86726&quot;&gt;&lt;property id=&quot;20148&quot; value=&quot;5&quot;/&gt;&lt;property id=&quot;20300&quot; value=&quot;Slide 10&quot;/&gt;&lt;property id=&quot;20307&quot; value=&quot;313&quot;/&gt;&lt;/object&gt;&lt;object type=&quot;3&quot; unique_id=&quot;86727&quot;&gt;&lt;property id=&quot;20148&quot; value=&quot;5&quot;/&gt;&lt;property id=&quot;20300&quot; value=&quot;Slide 15&quot;/&gt;&lt;property id=&quot;20307&quot; value=&quot;314&quot;/&gt;&lt;/object&gt;&lt;object type=&quot;3&quot; unique_id=&quot;86728&quot;&gt;&lt;property id=&quot;20148&quot; value=&quot;5&quot;/&gt;&lt;property id=&quot;20300&quot; value=&quot;Slide 5&quot;/&gt;&lt;property id=&quot;20307&quot; value=&quot;315&quot;/&gt;&lt;/object&gt;&lt;object type=&quot;3&quot; unique_id=&quot;104148&quot;&gt;&lt;property id=&quot;20148&quot; value=&quot;5&quot;/&gt;&lt;property id=&quot;20300&quot; value=&quot;Slide 11 - &amp;quot;347 - Who Will Follow Jesus - Title&amp;quot;&quot;/&gt;&lt;property id=&quot;20307&quot; value=&quot;455&quot;/&gt;&lt;/object&gt;&lt;object type=&quot;3&quot; unique_id=&quot;104149&quot;&gt;&lt;property id=&quot;20148&quot; value=&quot;5&quot;/&gt;&lt;property id=&quot;20300&quot; value=&quot;Slide 12&quot;/&gt;&lt;property id=&quot;20307&quot; value=&quot;456&quot;/&gt;&lt;/object&gt;&lt;object type=&quot;3&quot; unique_id=&quot;104150&quot;&gt;&lt;property id=&quot;20148&quot; value=&quot;5&quot;/&gt;&lt;property id=&quot;20300&quot; value=&quot;Slide 13&quot;/&gt;&lt;property id=&quot;20307&quot; value=&quot;457&quot;/&gt;&lt;/object&gt;&lt;object type=&quot;3&quot; unique_id=&quot;104151&quot;&gt;&lt;property id=&quot;20148&quot; value=&quot;5&quot;/&gt;&lt;property id=&quot;20300&quot; value=&quot;Slide 14&quot;/&gt;&lt;property id=&quot;20307&quot; value=&quot;458&quot;/&gt;&lt;/object&gt;&lt;object type=&quot;3&quot; unique_id=&quot;110056&quot;&gt;&lt;property id=&quot;20148&quot; value=&quot;5&quot;/&gt;&lt;property id=&quot;20300&quot; value=&quot;Slide 1&quot;/&gt;&lt;property id=&quot;20307&quot; value=&quot;460&quot;/&gt;&lt;/object&gt;&lt;object type=&quot;3&quot; unique_id=&quot;110057&quot;&gt;&lt;property id=&quot;20148&quot; value=&quot;5&quot;/&gt;&lt;property id=&quot;20300&quot; value=&quot;Slide 3&quot;/&gt;&lt;property id=&quot;20307&quot; value=&quot;461&quot;/&gt;&lt;/object&gt;&lt;object type=&quot;3&quot; unique_id=&quot;110058&quot;&gt;&lt;property id=&quot;20148&quot; value=&quot;5&quot;/&gt;&lt;property id=&quot;20300&quot; value=&quot;Slide 2&quot;/&gt;&lt;property id=&quot;20307&quot; value=&quot;462&quot;/&gt;&lt;/object&gt;&lt;object type=&quot;3&quot; unique_id=&quot;120413&quot;&gt;&lt;property id=&quot;20148&quot; value=&quot;5&quot;/&gt;&lt;property id=&quot;20300&quot; value=&quot;Slide 16&quot;/&gt;&lt;property id=&quot;20307&quot; value=&quot;508&quot;/&gt;&lt;/object&gt;&lt;object type=&quot;3&quot; unique_id=&quot;120414&quot;&gt;&lt;property id=&quot;20148&quot; value=&quot;5&quot;/&gt;&lt;property id=&quot;20300&quot; value=&quot;Slide 17 - &amp;quot;Numbers In Revelation&amp;quot;&quot;/&gt;&lt;property id=&quot;20307&quot; value=&quot;509&quot;/&gt;&lt;/object&gt;&lt;object type=&quot;3&quot; unique_id=&quot;120415&quot;&gt;&lt;property id=&quot;20148&quot; value=&quot;5&quot;/&gt;&lt;property id=&quot;20300&quot; value=&quot;Slide 18 - &amp;quot;Numbers In Revelation&amp;quot;&quot;/&gt;&lt;property id=&quot;20307&quot; value=&quot;510&quot;/&gt;&lt;/object&gt;&lt;object type=&quot;3&quot; unique_id=&quot;120416&quot;&gt;&lt;property id=&quot;20148&quot; value=&quot;5&quot;/&gt;&lt;property id=&quot;20300&quot; value=&quot;Slide 19 - &amp;quot;Numbers In Revelation&amp;quot;&quot;/&gt;&lt;property id=&quot;20307&quot; value=&quot;511&quot;/&gt;&lt;/object&gt;&lt;object type=&quot;3&quot; unique_id=&quot;120417&quot;&gt;&lt;property id=&quot;20148&quot; value=&quot;5&quot;/&gt;&lt;property id=&quot;20300&quot; value=&quot;Slide 20 - &amp;quot;Numbers In Revelation&amp;quot;&quot;/&gt;&lt;property id=&quot;20307&quot; value=&quot;512&quot;/&gt;&lt;/object&gt;&lt;object type=&quot;3&quot; unique_id=&quot;120418&quot;&gt;&lt;property id=&quot;20148&quot; value=&quot;5&quot;/&gt;&lt;property id=&quot;20300&quot; value=&quot;Slide 21 - &amp;quot;Numbers In Revelation&amp;quot;&quot;/&gt;&lt;property id=&quot;20307&quot; value=&quot;513&quot;/&gt;&lt;/object&gt;&lt;object type=&quot;3&quot; unique_id=&quot;120419&quot;&gt;&lt;property id=&quot;20148&quot; value=&quot;5&quot;/&gt;&lt;property id=&quot;20300&quot; value=&quot;Slide 22 - &amp;quot;Numbers In Revelation&amp;quot;&quot;/&gt;&lt;property id=&quot;20307&quot; value=&quot;514&quot;/&gt;&lt;/object&gt;&lt;object type=&quot;3&quot; unique_id=&quot;120420&quot;&gt;&lt;property id=&quot;20148&quot; value=&quot;5&quot;/&gt;&lt;property id=&quot;20300&quot; value=&quot;Slide 23 - &amp;quot;Numbers In Revelation&amp;quot;&quot;/&gt;&lt;property id=&quot;20307&quot; value=&quot;515&quot;/&gt;&lt;/object&gt;&lt;object type=&quot;3&quot; unique_id=&quot;120421&quot;&gt;&lt;property id=&quot;20148&quot; value=&quot;5&quot;/&gt;&lt;property id=&quot;20300&quot; value=&quot;Slide 24 - &amp;quot;Numbers In Revelation&amp;quot;&quot;/&gt;&lt;property id=&quot;20307&quot; value=&quot;516&quot;/&gt;&lt;/object&gt;&lt;object type=&quot;3&quot; unique_id=&quot;120422&quot;&gt;&lt;property id=&quot;20148&quot; value=&quot;5&quot;/&gt;&lt;property id=&quot;20300&quot; value=&quot;Slide 25 - &amp;quot;Numbers In Revelation&amp;quot;&quot;/&gt;&lt;property id=&quot;20307&quot; value=&quot;517&quot;/&gt;&lt;/object&gt;&lt;object type=&quot;3&quot; unique_id=&quot;120423&quot;&gt;&lt;property id=&quot;20148&quot; value=&quot;5&quot;/&gt;&lt;property id=&quot;20300&quot; value=&quot;Slide 26 - &amp;quot;Themes In Revelation&amp;quot;&quot;/&gt;&lt;property id=&quot;20307&quot; value=&quot;518&quot;/&gt;&lt;/object&gt;&lt;object type=&quot;3&quot; unique_id=&quot;120424&quot;&gt;&lt;property id=&quot;20148&quot; value=&quot;5&quot;/&gt;&lt;property id=&quot;20300&quot; value=&quot;Slide 27 - &amp;quot;Numbers In Revelation&amp;quot;&quot;/&gt;&lt;property id=&quot;20307&quot; value=&quot;519&quot;/&gt;&lt;/object&gt;&lt;object type=&quot;3&quot; unique_id=&quot;120425&quot;&gt;&lt;property id=&quot;20148&quot; value=&quot;5&quot;/&gt;&lt;property id=&quot;20300&quot; value=&quot;Slide 28 - &amp;quot;Themes In Revelation&amp;quot;&quot;/&gt;&lt;property id=&quot;20307&quot; value=&quot;520&quot;/&gt;&lt;/object&gt;&lt;object type=&quot;3&quot; unique_id=&quot;120426&quot;&gt;&lt;property id=&quot;20148&quot; value=&quot;5&quot;/&gt;&lt;property id=&quot;20300&quot; value=&quot;Slide 29 - &amp;quot;Themes In Revelation&amp;quot;&quot;/&gt;&lt;property id=&quot;20307&quot; value=&quot;521&quot;/&gt;&lt;/object&gt;&lt;object type=&quot;3&quot; unique_id=&quot;120427&quot;&gt;&lt;property id=&quot;20148&quot; value=&quot;5&quot;/&gt;&lt;property id=&quot;20300&quot; value=&quot;Slide 30 - &amp;quot;Themes In Revelation&amp;quot;&quot;/&gt;&lt;property id=&quot;20307&quot; value=&quot;522&quot;/&gt;&lt;/object&gt;&lt;object type=&quot;3&quot; unique_id=&quot;120428&quot;&gt;&lt;property id=&quot;20148&quot; value=&quot;5&quot;/&gt;&lt;property id=&quot;20300&quot; value=&quot;Slide 31 - &amp;quot;Themes In Revelation&amp;quot;&quot;/&gt;&lt;property id=&quot;20307&quot; value=&quot;523&quot;/&gt;&lt;/object&gt;&lt;object type=&quot;3&quot; unique_id=&quot;120429&quot;&gt;&lt;property id=&quot;20148&quot; value=&quot;5&quot;/&gt;&lt;property id=&quot;20300&quot; value=&quot;Slide 32&quot;/&gt;&lt;property id=&quot;20307&quot; value=&quot;5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547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Adobe Garamond Pro Bold</vt:lpstr>
      <vt:lpstr>Arial</vt:lpstr>
      <vt:lpstr>Calibri</vt:lpstr>
      <vt:lpstr>Corbel</vt:lpstr>
      <vt:lpstr>Tempus Sans ITC</vt:lpstr>
      <vt:lpstr>Custom Design</vt:lpstr>
      <vt:lpstr>9_Custom Design</vt:lpstr>
      <vt:lpstr>2_Custom Design</vt:lpstr>
      <vt:lpstr>3_Custom Design</vt:lpstr>
      <vt:lpstr>31_Custom Design</vt:lpstr>
      <vt:lpstr>32_Custom Design</vt:lpstr>
      <vt:lpstr>4_Custom Design</vt:lpstr>
      <vt:lpstr>7_Office Theme</vt:lpstr>
      <vt:lpstr>PowerPoint Presentation</vt:lpstr>
      <vt:lpstr>How to Approach God's Word</vt:lpstr>
      <vt:lpstr>Can We Understand God's Word?</vt:lpstr>
      <vt:lpstr>Authorship</vt:lpstr>
      <vt:lpstr>Background, Theme and Nature of a Letter, Book and/or Chapter</vt:lpstr>
      <vt:lpstr>Context</vt:lpstr>
      <vt:lpstr>The Totality of a Subject</vt:lpstr>
      <vt:lpstr>Words / Phrases</vt:lpstr>
      <vt:lpstr>Listen and Investigate</vt:lpstr>
      <vt:lpstr>Listen and Investigate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 Loop Wed (Not Timed)</dc:title>
  <dc:creator>Marc R. Hinds</dc:creator>
  <cp:lastModifiedBy>Daniel Allgor</cp:lastModifiedBy>
  <cp:revision>128</cp:revision>
  <cp:lastPrinted>2010-09-15T17:54:42Z</cp:lastPrinted>
  <dcterms:created xsi:type="dcterms:W3CDTF">2008-03-16T18:22:36Z</dcterms:created>
  <dcterms:modified xsi:type="dcterms:W3CDTF">2016-11-30T00:42:18Z</dcterms:modified>
</cp:coreProperties>
</file>