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  <p:sldMasterId id="2147483822" r:id="rId2"/>
    <p:sldMasterId id="2147483850" r:id="rId3"/>
    <p:sldMasterId id="2147483862" r:id="rId4"/>
    <p:sldMasterId id="2147484059" r:id="rId5"/>
    <p:sldMasterId id="2147484071" r:id="rId6"/>
    <p:sldMasterId id="2147484426" r:id="rId7"/>
    <p:sldMasterId id="2147484438" r:id="rId8"/>
  </p:sldMasterIdLst>
  <p:notesMasterIdLst>
    <p:notesMasterId r:id="rId23"/>
  </p:notesMasterIdLst>
  <p:handoutMasterIdLst>
    <p:handoutMasterId r:id="rId24"/>
  </p:handout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</p:sldIdLst>
  <p:sldSz cx="9144000" cy="6858000" type="screen4x3"/>
  <p:notesSz cx="7010400" cy="9296400"/>
  <p:custDataLst>
    <p:tags r:id="rId2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6633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173" autoAdjust="0"/>
    <p:restoredTop sz="86325" autoAdjust="0"/>
  </p:normalViewPr>
  <p:slideViewPr>
    <p:cSldViewPr>
      <p:cViewPr varScale="1">
        <p:scale>
          <a:sx n="64" d="100"/>
          <a:sy n="64" d="100"/>
        </p:scale>
        <p:origin x="145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971" y="-8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E70EB36-64D9-4871-A57F-C0DE98C94EE3}" type="datetimeFigureOut">
              <a:rPr lang="en-US"/>
              <a:pPr>
                <a:defRPr/>
              </a:pPr>
              <a:t>11/29/2016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172B1A0-5992-4D3B-8634-1CA9267673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912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5B85D40-AC08-4DF2-B49A-B04E75CFA0B2}" type="datetimeFigureOut">
              <a:rPr lang="en-US"/>
              <a:pPr>
                <a:defRPr/>
              </a:pPr>
              <a:t>11/29/2016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EEF90AB-C3BF-431C-A404-79D145CFCC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643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F8DCAAA-E537-48E2-A6D0-E75245B1F0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C69A35B-0EA5-4B7A-AB9A-EED995A3A7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4DCF400-1B2A-4BEC-B657-9BD7B51B0C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7A25424-700C-4370-9C41-D7B81FF931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33BC96A-AD36-4056-8AFB-DDAD66F0D7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14B880C-BA17-4F05-A679-35814F7958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52F3244-BA80-47C2-87FF-DA79ABBCB0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08E03F5-17F7-4FF7-9FDC-2347F3C4B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B16C1EF-4B17-4F27-9B1A-27B236A1AC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5D449D4-5813-478C-B698-A70ED1B5B0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C4F3733-B4FC-4A9E-AC21-57ABF13034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BCE41DC-FD0B-4E2F-9ACD-D3E46BC572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05EBCB8-FE38-47BB-9F39-96DFB6076F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82AA502-4E49-47E0-BAD6-D05941303A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5D501F1-6AC3-4A46-923A-A0D2A155F1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620BC20-9CB7-4534-A38B-A31872C890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486B3FA-CAF1-4F6F-89E1-D3ED727B7E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335AF50-2562-41D4-B732-C66ECA5D4E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561C7EF-472B-4BD8-B763-17D3D192D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CED8BD1-CC65-4750-8822-5A2679718F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8662B6C-8028-4871-9AA3-663F9A4D63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 userDrawn="1"/>
        </p:nvSpPr>
        <p:spPr>
          <a:xfrm>
            <a:off x="0" y="360486"/>
            <a:ext cx="447528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BBE0E3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Tempus Sans ITC" pitchFamily="82" charset="0"/>
                <a:cs typeface="+mn-cs"/>
              </a:rPr>
              <a:t>Young People:</a:t>
            </a:r>
          </a:p>
        </p:txBody>
      </p:sp>
      <p:sp>
        <p:nvSpPr>
          <p:cNvPr id="3" name="TextBox 5"/>
          <p:cNvSpPr txBox="1"/>
          <p:nvPr userDrawn="1"/>
        </p:nvSpPr>
        <p:spPr>
          <a:xfrm>
            <a:off x="0" y="723895"/>
            <a:ext cx="4528038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cap="all" dirty="0">
                <a:gradFill>
                  <a:gsLst>
                    <a:gs pos="50000">
                      <a:srgbClr val="FFFFFF">
                        <a:lumMod val="85000"/>
                      </a:srgbClr>
                    </a:gs>
                    <a:gs pos="79000">
                      <a:srgbClr val="000000"/>
                    </a:gs>
                    <a:gs pos="100000">
                      <a:srgbClr val="000000">
                        <a:lumMod val="85000"/>
                        <a:lumOff val="15000"/>
                      </a:srgbClr>
                    </a:gs>
                  </a:gsLst>
                  <a:lin ang="5400000" scaled="0"/>
                </a:gradFill>
                <a:latin typeface="Adobe Garamond Pro Bold" pitchFamily="18" charset="0"/>
                <a:cs typeface="+mn-cs"/>
              </a:rPr>
              <a:t>Be An Example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D59774A-4F36-4B30-935F-2A1C1221B4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3D4607E-F67E-404F-AEF7-D517F87B29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513E6F3-1A97-4AFB-A1D5-4500E66305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23137A4-6D84-4499-A806-DE85B07324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35D7CE2-7354-4D6D-BA41-BADA2BD999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36EC285-D233-47A6-B5C3-4A1821D22E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6BE69E3-53D4-4773-BA66-54325CA23B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C29D3A0-285A-49D1-9AC3-535E5EEB76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9F6DF4A-FE73-46A6-A013-727B5A82F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80AB60F-31C5-4161-A422-9F151DB34F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DFB55D8-84BF-4FAA-9EC2-35634B8DB9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53C01C9-8AC2-4058-9B25-C436D38FC1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939EA1C-5736-492A-AB69-809015B5C3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1F0CF7D-DFB2-4B86-9639-3CFC60E3B3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D5CCF09-DD11-4C51-AEBD-4FD42D7757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7040501-23F1-4968-93A9-995CE242E4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F711C42-7D4F-4769-91C1-321A4B2AEB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7441AE6-0823-4D71-B4BB-C5865ED9DB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D01BAF4-E622-4C88-AF34-5F53A3BDA2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A3EF8B1-5E45-4265-BFE2-840050DA2F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E9FF9F3-B6EF-4BA9-98A4-755BEAD051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997D1D0-81E3-4451-8528-5D96F6DC37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5815F84-5762-43E9-968B-08696F24DB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5A9073C-1A19-4232-9380-6C0602133E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D538C5A-5108-4BF8-9F1B-01AE333886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38798DC-9F62-49FE-A73C-0D0161A5BD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395E0D6-58EB-49D7-A5E8-0DAD84B317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925E3F2-68F3-424C-8F03-EAE0AD968F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B37DC04-907F-4A06-B7EE-AD975F56B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2A0F586-4582-4EC3-A434-7274DF5DA1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B462AC0-8B5F-4945-8416-5A385C6545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9EF920D-4B86-4598-AE86-79EB5A3934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85F23C0-C2B4-4808-A205-4DD4C144D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28F7E59-81A1-4CBD-A4C4-487BD09B55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0CEA2EA-5FE0-4D3D-9988-CE382EC4A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DDF1B5D-2E49-4858-B5F6-6F84E59539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824A135-82BC-4EDB-886A-A53695826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E23AC5E-7AF1-46C9-BDD8-FA5D3E42D8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064A287-C1C7-4676-87C1-335D87DF0E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E83C224-2EB6-43A7-9A56-27F69312BD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7AD9BE0-AB24-4F70-B6F1-4D2F9123D3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F35935F-6A4D-4942-AC4C-68A9C703C1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BF48D4-7BE9-4800-8A45-AE950C703D9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94175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C0F4C0-4773-43D6-9908-7FBDBD544DF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35703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71B555-08E4-4F3E-9422-DAF17A2DD05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156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1CF9464-F95D-4AFF-94CE-96693AAA7B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C08A31-4352-4BDD-AC8D-6DE7441ADD6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93434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0C3F7C-E488-47F2-80BE-077586BFC15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87762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243AA5-4164-4F00-8F91-D3BDCF2D2FF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67342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938261-277E-4AE6-B523-FB53B86D2DA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378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663DB8-30FB-4A8B-9328-FEBCF3C8623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0476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558E80-F02A-47C7-9B79-FE8407F961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15585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7D27FF-BA36-4F1B-A769-08D27592C9F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03798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265F9A-EF76-4797-8AEE-3C5AD7E7B2B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4737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235B4-CFBD-48E9-ACB0-9AD2CBF9A3B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11/29/2016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AFE02-C7EF-4C5F-AD77-050377D31A4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3372039"/>
      </p:ext>
    </p:extLst>
  </p:cSld>
  <p:clrMapOvr>
    <a:masterClrMapping/>
  </p:clrMapOvr>
  <p:transition spd="slow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235B4-CFBD-48E9-ACB0-9AD2CBF9A3B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11/29/2016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AFE02-C7EF-4C5F-AD77-050377D31A4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0134678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DAF3861-AE4F-43BD-AC31-C79F604A3B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235B4-CFBD-48E9-ACB0-9AD2CBF9A3B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11/29/2016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AFE02-C7EF-4C5F-AD77-050377D31A4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8909414"/>
      </p:ext>
    </p:extLst>
  </p:cSld>
  <p:clrMapOvr>
    <a:masterClrMapping/>
  </p:clrMapOvr>
  <p:transition spd="slow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235B4-CFBD-48E9-ACB0-9AD2CBF9A3B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11/29/2016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AFE02-C7EF-4C5F-AD77-050377D31A4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5132396"/>
      </p:ext>
    </p:extLst>
  </p:cSld>
  <p:clrMapOvr>
    <a:masterClrMapping/>
  </p:clrMapOvr>
  <p:transition spd="slow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235B4-CFBD-48E9-ACB0-9AD2CBF9A3B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11/29/2016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AFE02-C7EF-4C5F-AD77-050377D31A4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6422416"/>
      </p:ext>
    </p:extLst>
  </p:cSld>
  <p:clrMapOvr>
    <a:masterClrMapping/>
  </p:clrMapOvr>
  <p:transition spd="slow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235B4-CFBD-48E9-ACB0-9AD2CBF9A3B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11/29/2016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AFE02-C7EF-4C5F-AD77-050377D31A4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0306371"/>
      </p:ext>
    </p:extLst>
  </p:cSld>
  <p:clrMapOvr>
    <a:masterClrMapping/>
  </p:clrMapOvr>
  <p:transition spd="slow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235B4-CFBD-48E9-ACB0-9AD2CBF9A3B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11/29/2016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AFE02-C7EF-4C5F-AD77-050377D31A4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9784587"/>
      </p:ext>
    </p:extLst>
  </p:cSld>
  <p:clrMapOvr>
    <a:masterClrMapping/>
  </p:clrMapOvr>
  <p:transition spd="slow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235B4-CFBD-48E9-ACB0-9AD2CBF9A3B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11/29/2016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AFE02-C7EF-4C5F-AD77-050377D31A4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773080"/>
      </p:ext>
    </p:extLst>
  </p:cSld>
  <p:clrMapOvr>
    <a:masterClrMapping/>
  </p:clrMapOvr>
  <p:transition spd="slow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235B4-CFBD-48E9-ACB0-9AD2CBF9A3B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11/29/2016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AFE02-C7EF-4C5F-AD77-050377D31A4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9003556"/>
      </p:ext>
    </p:extLst>
  </p:cSld>
  <p:clrMapOvr>
    <a:masterClrMapping/>
  </p:clrMapOvr>
  <p:transition spd="slow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235B4-CFBD-48E9-ACB0-9AD2CBF9A3B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11/29/2016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AFE02-C7EF-4C5F-AD77-050377D31A4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2028576"/>
      </p:ext>
    </p:extLst>
  </p:cSld>
  <p:clrMapOvr>
    <a:masterClrMapping/>
  </p:clrMapOvr>
  <p:transition spd="slow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235B4-CFBD-48E9-ACB0-9AD2CBF9A3B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11/29/2016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AFE02-C7EF-4C5F-AD77-050377D31A4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6089130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2D1C343-2B3B-4890-BB12-D4C652117E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F41CEF-D441-43CD-9738-A20B490D61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205" descr="faith vs law_b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94" r:id="rId1"/>
    <p:sldLayoutId id="2147484295" r:id="rId2"/>
    <p:sldLayoutId id="2147484296" r:id="rId3"/>
    <p:sldLayoutId id="2147484297" r:id="rId4"/>
    <p:sldLayoutId id="2147484298" r:id="rId5"/>
    <p:sldLayoutId id="2147484299" r:id="rId6"/>
    <p:sldLayoutId id="2147484300" r:id="rId7"/>
    <p:sldLayoutId id="2147484301" r:id="rId8"/>
    <p:sldLayoutId id="2147484302" r:id="rId9"/>
    <p:sldLayoutId id="2147484303" r:id="rId10"/>
    <p:sldLayoutId id="21474843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06BE29-E613-4F6D-ACA4-53B6EF86C9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3319" name="Picture 101" descr="welcome 21_cb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05" r:id="rId1"/>
    <p:sldLayoutId id="2147484306" r:id="rId2"/>
    <p:sldLayoutId id="2147484307" r:id="rId3"/>
    <p:sldLayoutId id="2147484308" r:id="rId4"/>
    <p:sldLayoutId id="2147484309" r:id="rId5"/>
    <p:sldLayoutId id="2147484310" r:id="rId6"/>
    <p:sldLayoutId id="2147484311" r:id="rId7"/>
    <p:sldLayoutId id="2147484312" r:id="rId8"/>
    <p:sldLayoutId id="2147484313" r:id="rId9"/>
    <p:sldLayoutId id="2147484314" r:id="rId10"/>
    <p:sldLayoutId id="21474843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438F07-DF77-45D2-BD6F-14059A244B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5607" name="Picture 188" descr="leaders among god's people_c_nt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16" r:id="rId1"/>
    <p:sldLayoutId id="2147484317" r:id="rId2"/>
    <p:sldLayoutId id="2147484318" r:id="rId3"/>
    <p:sldLayoutId id="2147484319" r:id="rId4"/>
    <p:sldLayoutId id="2147484320" r:id="rId5"/>
    <p:sldLayoutId id="2147484321" r:id="rId6"/>
    <p:sldLayoutId id="2147484322" r:id="rId7"/>
    <p:sldLayoutId id="2147484323" r:id="rId8"/>
    <p:sldLayoutId id="2147484324" r:id="rId9"/>
    <p:sldLayoutId id="2147484325" r:id="rId10"/>
    <p:sldLayoutId id="21474843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E20E409-FC2F-4F38-AA5A-22BB8DCF8B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7895" name="Picture 95" descr="all are welcome_cb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27" r:id="rId1"/>
    <p:sldLayoutId id="2147484328" r:id="rId2"/>
    <p:sldLayoutId id="2147484329" r:id="rId3"/>
    <p:sldLayoutId id="2147484330" r:id="rId4"/>
    <p:sldLayoutId id="2147484331" r:id="rId5"/>
    <p:sldLayoutId id="2147484332" r:id="rId6"/>
    <p:sldLayoutId id="2147484333" r:id="rId7"/>
    <p:sldLayoutId id="2147484334" r:id="rId8"/>
    <p:sldLayoutId id="2147484335" r:id="rId9"/>
    <p:sldLayoutId id="2147484336" r:id="rId10"/>
    <p:sldLayoutId id="21474843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46EFC5-E5B4-4BFB-AC16-61C3616327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6567" name="Picture 124" descr="Welcome This Evening_c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49" r:id="rId1"/>
    <p:sldLayoutId id="2147484350" r:id="rId2"/>
    <p:sldLayoutId id="2147484351" r:id="rId3"/>
    <p:sldLayoutId id="2147484352" r:id="rId4"/>
    <p:sldLayoutId id="2147484353" r:id="rId5"/>
    <p:sldLayoutId id="2147484354" r:id="rId6"/>
    <p:sldLayoutId id="2147484355" r:id="rId7"/>
    <p:sldLayoutId id="2147484356" r:id="rId8"/>
    <p:sldLayoutId id="2147484357" r:id="rId9"/>
    <p:sldLayoutId id="2147484358" r:id="rId10"/>
    <p:sldLayoutId id="21474843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287CEC-1674-448E-9D8B-1BD40D851E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8855" name="Picture 76" descr="Welcome This Evening_cb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60" r:id="rId1"/>
    <p:sldLayoutId id="2147484361" r:id="rId2"/>
    <p:sldLayoutId id="2147484362" r:id="rId3"/>
    <p:sldLayoutId id="2147484363" r:id="rId4"/>
    <p:sldLayoutId id="2147484364" r:id="rId5"/>
    <p:sldLayoutId id="2147484365" r:id="rId6"/>
    <p:sldLayoutId id="2147484366" r:id="rId7"/>
    <p:sldLayoutId id="2147484367" r:id="rId8"/>
    <p:sldLayoutId id="2147484368" r:id="rId9"/>
    <p:sldLayoutId id="2147484369" r:id="rId10"/>
    <p:sldLayoutId id="21474843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5F69CDC-3B89-4A88-A9F5-1072C9F066E6}" type="slidenum">
              <a:rPr lang="en-US" smtClean="0">
                <a:solidFill>
                  <a:srgbClr val="000000"/>
                </a:solidFill>
                <a:latin typeface="Arial"/>
                <a:cs typeface="+mn-cs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/>
              <a:cs typeface="+mn-cs"/>
            </a:endParaRPr>
          </a:p>
        </p:txBody>
      </p:sp>
      <p:pic>
        <p:nvPicPr>
          <p:cNvPr id="15450" name="Picture 90" descr="Malachi_cb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459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7" r:id="rId1"/>
    <p:sldLayoutId id="2147484428" r:id="rId2"/>
    <p:sldLayoutId id="2147484429" r:id="rId3"/>
    <p:sldLayoutId id="2147484430" r:id="rId4"/>
    <p:sldLayoutId id="2147484431" r:id="rId5"/>
    <p:sldLayoutId id="2147484432" r:id="rId6"/>
    <p:sldLayoutId id="2147484433" r:id="rId7"/>
    <p:sldLayoutId id="2147484434" r:id="rId8"/>
    <p:sldLayoutId id="2147484435" r:id="rId9"/>
    <p:sldLayoutId id="2147484436" r:id="rId10"/>
    <p:sldLayoutId id="214748443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E9235B4-CFBD-48E9-ACB0-9AD2CBF9A3B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11/29/2016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9CAFE02-C7EF-4C5F-AD77-050377D31A4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4585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9" r:id="rId1"/>
    <p:sldLayoutId id="2147484440" r:id="rId2"/>
    <p:sldLayoutId id="2147484441" r:id="rId3"/>
    <p:sldLayoutId id="2147484442" r:id="rId4"/>
    <p:sldLayoutId id="2147484443" r:id="rId5"/>
    <p:sldLayoutId id="2147484444" r:id="rId6"/>
    <p:sldLayoutId id="2147484445" r:id="rId7"/>
    <p:sldLayoutId id="2147484446" r:id="rId8"/>
    <p:sldLayoutId id="2147484447" r:id="rId9"/>
    <p:sldLayoutId id="2147484448" r:id="rId10"/>
    <p:sldLayoutId id="214748444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isdomWiseSD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66800" y="2294930"/>
            <a:ext cx="707597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139700" dist="38100" dir="2700000" algn="tl" rotWithShape="0">
                    <a:prstClr val="black"/>
                  </a:outerShdw>
                </a:effectLst>
                <a:uLnTx/>
                <a:uFillTx/>
                <a:latin typeface="Baskerville Old Face" pitchFamily="18" charset="0"/>
                <a:ea typeface="+mn-ea"/>
                <a:cs typeface="Arial" charset="0"/>
              </a:rPr>
              <a:t>AUTHORITY</a:t>
            </a:r>
          </a:p>
        </p:txBody>
      </p:sp>
      <p:sp>
        <p:nvSpPr>
          <p:cNvPr id="3" name="Rectangle 2"/>
          <p:cNvSpPr/>
          <p:nvPr/>
        </p:nvSpPr>
        <p:spPr>
          <a:xfrm>
            <a:off x="1301612" y="1828800"/>
            <a:ext cx="67233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39700" dist="38100" dir="2700000" algn="tl" rotWithShape="0">
                    <a:prstClr val="black"/>
                  </a:outerShdw>
                </a:effectLst>
                <a:uLnTx/>
                <a:uFillTx/>
                <a:latin typeface="Baskerville Old Face" pitchFamily="18" charset="0"/>
                <a:ea typeface="+mn-ea"/>
                <a:cs typeface="Arial" charset="0"/>
              </a:rPr>
              <a:t>When Religion Has No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3606225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39700" dist="38100" dir="2700000" algn="tl" rotWithShape="0">
                    <a:prstClr val="black"/>
                  </a:outerShdw>
                </a:effectLst>
                <a:uLnTx/>
                <a:uFillTx/>
                <a:latin typeface="Baskerville Old Face" pitchFamily="18" charset="0"/>
                <a:ea typeface="+mn-ea"/>
                <a:cs typeface="Arial" charset="0"/>
              </a:rPr>
              <a:t>Judges 2:10-19</a:t>
            </a:r>
          </a:p>
        </p:txBody>
      </p:sp>
    </p:spTree>
    <p:extLst>
      <p:ext uri="{BB962C8B-B14F-4D97-AF65-F5344CB8AC3E}">
        <p14:creationId xmlns:p14="http://schemas.microsoft.com/office/powerpoint/2010/main" val="3291727211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isdomWiseSD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pic>
        <p:nvPicPr>
          <p:cNvPr id="5" name="Picture 4" descr="Authority.png"/>
          <p:cNvPicPr>
            <a:picLocks noChangeAspect="1"/>
          </p:cNvPicPr>
          <p:nvPr/>
        </p:nvPicPr>
        <p:blipFill>
          <a:blip r:embed="rId3" cstate="print"/>
          <a:srcRect l="9167" t="10174" r="7500" b="19961"/>
          <a:stretch>
            <a:fillRect/>
          </a:stretch>
        </p:blipFill>
        <p:spPr>
          <a:xfrm>
            <a:off x="228600" y="381000"/>
            <a:ext cx="5410200" cy="132872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967335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charset="0"/>
              </a:rPr>
              <a:t>MIGHT Makes Right!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3911025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39700" dist="38100" dir="2700000" algn="tl" rotWithShape="0">
                    <a:prstClr val="black"/>
                  </a:outerShdw>
                </a:effectLst>
                <a:uLnTx/>
                <a:uFillTx/>
                <a:latin typeface="Baskerville Old Face" pitchFamily="18" charset="0"/>
                <a:ea typeface="+mn-ea"/>
                <a:cs typeface="Arial" charset="0"/>
              </a:rPr>
              <a:t>Judges 18:22-26</a:t>
            </a:r>
          </a:p>
        </p:txBody>
      </p:sp>
    </p:spTree>
    <p:extLst>
      <p:ext uri="{BB962C8B-B14F-4D97-AF65-F5344CB8AC3E}">
        <p14:creationId xmlns:p14="http://schemas.microsoft.com/office/powerpoint/2010/main" val="1176764139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isdomWiseSD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pic>
        <p:nvPicPr>
          <p:cNvPr id="5" name="Picture 4" descr="Authority.png"/>
          <p:cNvPicPr>
            <a:picLocks noChangeAspect="1"/>
          </p:cNvPicPr>
          <p:nvPr/>
        </p:nvPicPr>
        <p:blipFill>
          <a:blip r:embed="rId3" cstate="print"/>
          <a:srcRect l="9167" t="10174" r="7500" b="19961"/>
          <a:stretch>
            <a:fillRect/>
          </a:stretch>
        </p:blipFill>
        <p:spPr>
          <a:xfrm>
            <a:off x="228600" y="381000"/>
            <a:ext cx="5410200" cy="132872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967335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charset="0"/>
              </a:rPr>
              <a:t>Sin Will Take CONTROL</a:t>
            </a:r>
            <a:br>
              <a:rPr kumimoji="0" lang="en-US" sz="5400" b="1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charset="0"/>
              </a:rPr>
            </a:br>
            <a:r>
              <a:rPr kumimoji="0" lang="en-US" sz="5400" b="1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charset="0"/>
              </a:rPr>
              <a:t>and RULE!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4687669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39700" dist="38100" dir="2700000" algn="tl" rotWithShape="0">
                    <a:prstClr val="black"/>
                  </a:outerShdw>
                </a:effectLst>
                <a:uLnTx/>
                <a:uFillTx/>
                <a:latin typeface="Baskerville Old Face" pitchFamily="18" charset="0"/>
                <a:ea typeface="+mn-ea"/>
                <a:cs typeface="Arial" charset="0"/>
              </a:rPr>
              <a:t>Judges 18:27-31</a:t>
            </a:r>
          </a:p>
        </p:txBody>
      </p:sp>
    </p:spTree>
    <p:extLst>
      <p:ext uri="{BB962C8B-B14F-4D97-AF65-F5344CB8AC3E}">
        <p14:creationId xmlns:p14="http://schemas.microsoft.com/office/powerpoint/2010/main" val="505192783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isdomWiseSD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pic>
        <p:nvPicPr>
          <p:cNvPr id="5" name="Picture 4" descr="Authority.png"/>
          <p:cNvPicPr>
            <a:picLocks noChangeAspect="1"/>
          </p:cNvPicPr>
          <p:nvPr/>
        </p:nvPicPr>
        <p:blipFill>
          <a:blip r:embed="rId3" cstate="print"/>
          <a:srcRect l="9167" t="10174" r="7500" b="19961"/>
          <a:stretch>
            <a:fillRect/>
          </a:stretch>
        </p:blipFill>
        <p:spPr>
          <a:xfrm>
            <a:off x="228600" y="381000"/>
            <a:ext cx="5410200" cy="132872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967335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charset="0"/>
              </a:rPr>
              <a:t>ANYTHING Goes!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3911025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39700" dist="38100" dir="2700000" algn="tl" rotWithShape="0">
                    <a:prstClr val="black"/>
                  </a:outerShdw>
                </a:effectLst>
                <a:uLnTx/>
                <a:uFillTx/>
                <a:latin typeface="Baskerville Old Face" pitchFamily="18" charset="0"/>
                <a:ea typeface="+mn-ea"/>
                <a:cs typeface="Arial" charset="0"/>
              </a:rPr>
              <a:t>Judges 17-18</a:t>
            </a:r>
          </a:p>
        </p:txBody>
      </p:sp>
    </p:spTree>
    <p:extLst>
      <p:ext uri="{BB962C8B-B14F-4D97-AF65-F5344CB8AC3E}">
        <p14:creationId xmlns:p14="http://schemas.microsoft.com/office/powerpoint/2010/main" val="3848915568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2362200"/>
            <a:ext cx="7772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400" cap="none" spc="0" normalizeH="0" baseline="0" noProof="0" dirty="0">
                <a:ln w="9525" cap="rnd" cmpd="sng">
                  <a:solidFill>
                    <a:srgbClr val="FFFFFF"/>
                  </a:solidFill>
                  <a:prstDash val="solid"/>
                  <a:bevel/>
                </a:ln>
                <a:solidFill>
                  <a:srgbClr val="FFFFFF"/>
                </a:solidFill>
                <a:effectLst>
                  <a:outerShdw blurRad="127000" dist="38100" dir="2700000" algn="tl">
                    <a:srgbClr val="000000"/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Arial" charset="0"/>
              </a:rPr>
              <a:t>True disciples must abandon the concept that we are at liberty to “do as we please” in religion!  We must respect divine authority in our faith and our practice.</a:t>
            </a:r>
          </a:p>
        </p:txBody>
      </p:sp>
    </p:spTree>
    <p:extLst>
      <p:ext uri="{BB962C8B-B14F-4D97-AF65-F5344CB8AC3E}">
        <p14:creationId xmlns:p14="http://schemas.microsoft.com/office/powerpoint/2010/main" val="1211979233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isdomWiseSD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66800" y="2294930"/>
            <a:ext cx="707597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139700" dist="38100" dir="2700000" algn="tl" rotWithShape="0">
                    <a:prstClr val="black"/>
                  </a:outerShdw>
                </a:effectLst>
                <a:uLnTx/>
                <a:uFillTx/>
                <a:latin typeface="Baskerville Old Face" pitchFamily="18" charset="0"/>
                <a:ea typeface="+mn-ea"/>
                <a:cs typeface="Arial" charset="0"/>
              </a:rPr>
              <a:t>AUTHORITY</a:t>
            </a:r>
          </a:p>
        </p:txBody>
      </p:sp>
      <p:sp>
        <p:nvSpPr>
          <p:cNvPr id="3" name="Rectangle 2"/>
          <p:cNvSpPr/>
          <p:nvPr/>
        </p:nvSpPr>
        <p:spPr>
          <a:xfrm>
            <a:off x="1301612" y="1828800"/>
            <a:ext cx="67233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39700" dist="38100" dir="2700000" algn="tl" rotWithShape="0">
                    <a:prstClr val="black"/>
                  </a:outerShdw>
                </a:effectLst>
                <a:uLnTx/>
                <a:uFillTx/>
                <a:latin typeface="Baskerville Old Face" pitchFamily="18" charset="0"/>
                <a:ea typeface="+mn-ea"/>
                <a:cs typeface="Arial" charset="0"/>
              </a:rPr>
              <a:t>When Religion Has No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3606225"/>
            <a:ext cx="9144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39700" dist="38100" dir="2700000" algn="tl" rotWithShape="0">
                    <a:prstClr val="black"/>
                  </a:outerShdw>
                </a:effectLst>
                <a:uLnTx/>
                <a:uFillTx/>
                <a:latin typeface="Baskerville Old Face" pitchFamily="18" charset="0"/>
                <a:ea typeface="+mn-ea"/>
                <a:cs typeface="Arial" charset="0"/>
              </a:rPr>
              <a:t>Judges 2:10-19</a:t>
            </a:r>
          </a:p>
        </p:txBody>
      </p:sp>
    </p:spTree>
    <p:extLst>
      <p:ext uri="{BB962C8B-B14F-4D97-AF65-F5344CB8AC3E}">
        <p14:creationId xmlns:p14="http://schemas.microsoft.com/office/powerpoint/2010/main" val="2820693690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2057400"/>
            <a:ext cx="59436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400" cap="none" spc="0" normalizeH="0" baseline="0" noProof="0" dirty="0">
                <a:ln w="9525" cap="rnd" cmpd="sng">
                  <a:solidFill>
                    <a:srgbClr val="FFFFFF"/>
                  </a:solidFill>
                  <a:prstDash val="solid"/>
                  <a:bevel/>
                </a:ln>
                <a:solidFill>
                  <a:srgbClr val="FFFFFF"/>
                </a:solidFill>
                <a:effectLst>
                  <a:outerShdw blurRad="127000" dist="38100" dir="2700000" algn="tl">
                    <a:srgbClr val="000000"/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Arial" charset="0"/>
              </a:rPr>
              <a:t>God’s people long</a:t>
            </a:r>
            <a:br>
              <a:rPr kumimoji="0" lang="en-US" sz="3200" b="0" i="0" u="none" strike="noStrike" kern="1400" cap="none" spc="0" normalizeH="0" baseline="0" noProof="0" dirty="0">
                <a:ln w="9525" cap="rnd" cmpd="sng">
                  <a:solidFill>
                    <a:srgbClr val="FFFFFF"/>
                  </a:solidFill>
                  <a:prstDash val="solid"/>
                  <a:bevel/>
                </a:ln>
                <a:solidFill>
                  <a:srgbClr val="FFFFFF"/>
                </a:solidFill>
                <a:effectLst>
                  <a:outerShdw blurRad="127000" dist="38100" dir="2700000" algn="tl">
                    <a:srgbClr val="000000"/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Arial" charset="0"/>
              </a:rPr>
            </a:br>
            <a:r>
              <a:rPr kumimoji="0" lang="en-US" sz="3200" b="0" i="0" u="none" strike="noStrike" kern="1400" cap="none" spc="0" normalizeH="0" baseline="0" noProof="0" dirty="0">
                <a:ln w="9525" cap="rnd" cmpd="sng">
                  <a:solidFill>
                    <a:srgbClr val="FFFFFF"/>
                  </a:solidFill>
                  <a:prstDash val="solid"/>
                  <a:bevel/>
                </a:ln>
                <a:solidFill>
                  <a:srgbClr val="FFFFFF"/>
                </a:solidFill>
                <a:effectLst>
                  <a:outerShdw blurRad="127000" dist="38100" dir="2700000" algn="tl">
                    <a:srgbClr val="000000"/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Arial" charset="0"/>
              </a:rPr>
              <a:t>to enjoy His Divine</a:t>
            </a:r>
            <a:br>
              <a:rPr kumimoji="0" lang="en-US" sz="3200" b="0" i="0" u="none" strike="noStrike" kern="1400" cap="none" spc="0" normalizeH="0" baseline="0" noProof="0" dirty="0">
                <a:ln w="9525" cap="rnd" cmpd="sng">
                  <a:solidFill>
                    <a:srgbClr val="FFFFFF"/>
                  </a:solidFill>
                  <a:prstDash val="solid"/>
                  <a:bevel/>
                </a:ln>
                <a:solidFill>
                  <a:srgbClr val="FFFFFF"/>
                </a:solidFill>
                <a:effectLst>
                  <a:outerShdw blurRad="127000" dist="38100" dir="2700000" algn="tl">
                    <a:srgbClr val="000000"/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Arial" charset="0"/>
              </a:rPr>
            </a:br>
            <a:r>
              <a:rPr kumimoji="0" lang="en-US" sz="3200" b="0" i="0" u="none" strike="noStrike" kern="1400" cap="none" spc="0" normalizeH="0" baseline="0" noProof="0" dirty="0">
                <a:ln w="9525" cap="rnd" cmpd="sng">
                  <a:solidFill>
                    <a:srgbClr val="FFFFFF"/>
                  </a:solidFill>
                  <a:prstDash val="solid"/>
                  <a:bevel/>
                </a:ln>
                <a:solidFill>
                  <a:srgbClr val="FFFFFF"/>
                </a:solidFill>
                <a:effectLst>
                  <a:outerShdw blurRad="127000" dist="38100" dir="2700000" algn="tl">
                    <a:srgbClr val="000000"/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Arial" charset="0"/>
              </a:rPr>
              <a:t>protection and favor. </a:t>
            </a:r>
            <a:br>
              <a:rPr kumimoji="0" lang="en-US" sz="3200" b="0" i="0" u="none" strike="noStrike" kern="1400" cap="none" spc="0" normalizeH="0" baseline="0" noProof="0" dirty="0">
                <a:ln w="9525" cap="rnd" cmpd="sng">
                  <a:solidFill>
                    <a:srgbClr val="FFFFFF"/>
                  </a:solidFill>
                  <a:prstDash val="solid"/>
                  <a:bevel/>
                </a:ln>
                <a:solidFill>
                  <a:srgbClr val="FFFFFF"/>
                </a:solidFill>
                <a:effectLst>
                  <a:outerShdw blurRad="127000" dist="38100" dir="2700000" algn="tl">
                    <a:srgbClr val="000000"/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Arial" charset="0"/>
              </a:rPr>
            </a:br>
            <a:r>
              <a:rPr kumimoji="0" lang="en-US" sz="3200" b="0" i="0" u="none" strike="noStrike" kern="1400" cap="none" spc="0" normalizeH="0" baseline="0" noProof="0" dirty="0">
                <a:ln w="9525" cap="rnd" cmpd="sng">
                  <a:solidFill>
                    <a:srgbClr val="FFFFFF"/>
                  </a:solidFill>
                  <a:prstDash val="solid"/>
                  <a:bevel/>
                </a:ln>
                <a:solidFill>
                  <a:srgbClr val="FFFFFF"/>
                </a:solidFill>
                <a:effectLst>
                  <a:outerShdw blurRad="127000" dist="38100" dir="2700000" algn="tl">
                    <a:srgbClr val="000000"/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Arial" charset="0"/>
              </a:rPr>
              <a:t>But for that providence</a:t>
            </a:r>
            <a:br>
              <a:rPr kumimoji="0" lang="en-US" sz="3200" b="0" i="0" u="none" strike="noStrike" kern="1400" cap="none" spc="0" normalizeH="0" baseline="0" noProof="0" dirty="0">
                <a:ln w="9525" cap="rnd" cmpd="sng">
                  <a:solidFill>
                    <a:srgbClr val="FFFFFF"/>
                  </a:solidFill>
                  <a:prstDash val="solid"/>
                  <a:bevel/>
                </a:ln>
                <a:solidFill>
                  <a:srgbClr val="FFFFFF"/>
                </a:solidFill>
                <a:effectLst>
                  <a:outerShdw blurRad="127000" dist="38100" dir="2700000" algn="tl">
                    <a:srgbClr val="000000"/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Arial" charset="0"/>
              </a:rPr>
            </a:br>
            <a:r>
              <a:rPr kumimoji="0" lang="en-US" sz="3200" b="0" i="0" u="none" strike="noStrike" kern="1400" cap="none" spc="0" normalizeH="0" baseline="0" noProof="0" dirty="0">
                <a:ln w="9525" cap="rnd" cmpd="sng">
                  <a:solidFill>
                    <a:srgbClr val="FFFFFF"/>
                  </a:solidFill>
                  <a:prstDash val="solid"/>
                  <a:bevel/>
                </a:ln>
                <a:solidFill>
                  <a:srgbClr val="FFFFFF"/>
                </a:solidFill>
                <a:effectLst>
                  <a:outerShdw blurRad="127000" dist="38100" dir="2700000" algn="tl">
                    <a:srgbClr val="000000"/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Arial" charset="0"/>
              </a:rPr>
              <a:t>and grace to be available</a:t>
            </a:r>
            <a:br>
              <a:rPr kumimoji="0" lang="en-US" sz="3200" b="0" i="0" u="none" strike="noStrike" kern="1400" cap="none" spc="0" normalizeH="0" baseline="0" noProof="0" dirty="0">
                <a:ln w="9525" cap="rnd" cmpd="sng">
                  <a:solidFill>
                    <a:srgbClr val="FFFFFF"/>
                  </a:solidFill>
                  <a:prstDash val="solid"/>
                  <a:bevel/>
                </a:ln>
                <a:solidFill>
                  <a:srgbClr val="FFFFFF"/>
                </a:solidFill>
                <a:effectLst>
                  <a:outerShdw blurRad="127000" dist="38100" dir="2700000" algn="tl">
                    <a:srgbClr val="000000"/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Arial" charset="0"/>
              </a:rPr>
            </a:br>
            <a:r>
              <a:rPr kumimoji="0" lang="en-US" sz="3200" b="0" i="0" u="none" strike="noStrike" kern="1400" cap="none" spc="0" normalizeH="0" baseline="0" noProof="0" dirty="0">
                <a:ln w="9525" cap="rnd" cmpd="sng">
                  <a:solidFill>
                    <a:srgbClr val="FFFFFF"/>
                  </a:solidFill>
                  <a:prstDash val="solid"/>
                  <a:bevel/>
                </a:ln>
                <a:solidFill>
                  <a:srgbClr val="FFFFFF"/>
                </a:solidFill>
                <a:effectLst>
                  <a:outerShdw blurRad="127000" dist="38100" dir="2700000" algn="tl">
                    <a:srgbClr val="000000"/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Arial" charset="0"/>
              </a:rPr>
              <a:t>the true disciple must submit</a:t>
            </a:r>
            <a:br>
              <a:rPr kumimoji="0" lang="en-US" sz="3200" b="0" i="0" u="none" strike="noStrike" kern="1400" cap="none" spc="0" normalizeH="0" baseline="0" noProof="0" dirty="0">
                <a:ln w="9525" cap="rnd" cmpd="sng">
                  <a:solidFill>
                    <a:srgbClr val="FFFFFF"/>
                  </a:solidFill>
                  <a:prstDash val="solid"/>
                  <a:bevel/>
                </a:ln>
                <a:solidFill>
                  <a:srgbClr val="FFFFFF"/>
                </a:solidFill>
                <a:effectLst>
                  <a:outerShdw blurRad="127000" dist="38100" dir="2700000" algn="tl">
                    <a:srgbClr val="000000"/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Arial" charset="0"/>
              </a:rPr>
            </a:br>
            <a:r>
              <a:rPr kumimoji="0" lang="en-US" sz="3200" b="0" i="0" u="none" strike="noStrike" kern="1400" cap="none" spc="0" normalizeH="0" baseline="0" noProof="0" dirty="0">
                <a:ln w="9525" cap="rnd" cmpd="sng">
                  <a:solidFill>
                    <a:srgbClr val="FFFFFF"/>
                  </a:solidFill>
                  <a:prstDash val="solid"/>
                  <a:bevel/>
                </a:ln>
                <a:solidFill>
                  <a:srgbClr val="FFFFFF"/>
                </a:solidFill>
                <a:effectLst>
                  <a:outerShdw blurRad="127000" dist="38100" dir="2700000" algn="tl">
                    <a:srgbClr val="000000"/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Arial" charset="0"/>
              </a:rPr>
              <a:t>to His authority in faith</a:t>
            </a:r>
            <a:br>
              <a:rPr kumimoji="0" lang="en-US" sz="3200" b="0" i="0" u="none" strike="noStrike" kern="1400" cap="none" spc="0" normalizeH="0" baseline="0" noProof="0" dirty="0">
                <a:ln w="9525" cap="rnd" cmpd="sng">
                  <a:solidFill>
                    <a:srgbClr val="FFFFFF"/>
                  </a:solidFill>
                  <a:prstDash val="solid"/>
                  <a:bevel/>
                </a:ln>
                <a:solidFill>
                  <a:srgbClr val="FFFFFF"/>
                </a:solidFill>
                <a:effectLst>
                  <a:outerShdw blurRad="127000" dist="38100" dir="2700000" algn="tl">
                    <a:srgbClr val="000000"/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Arial" charset="0"/>
              </a:rPr>
            </a:br>
            <a:r>
              <a:rPr kumimoji="0" lang="en-US" sz="3200" b="0" i="0" u="none" strike="noStrike" kern="1400" cap="none" spc="0" normalizeH="0" baseline="0" noProof="0" dirty="0">
                <a:ln w="9525" cap="rnd" cmpd="sng">
                  <a:solidFill>
                    <a:srgbClr val="FFFFFF"/>
                  </a:solidFill>
                  <a:prstDash val="solid"/>
                  <a:bevel/>
                </a:ln>
                <a:solidFill>
                  <a:srgbClr val="FFFFFF"/>
                </a:solidFill>
                <a:effectLst>
                  <a:outerShdw blurRad="127000" dist="38100" dir="2700000" algn="tl">
                    <a:srgbClr val="000000"/>
                  </a:outerShdw>
                </a:effectLst>
                <a:uLnTx/>
                <a:uFillTx/>
                <a:latin typeface="Book Antiqua" panose="02040602050305030304" pitchFamily="18" charset="0"/>
                <a:ea typeface="+mn-ea"/>
                <a:cs typeface="Arial" charset="0"/>
              </a:rPr>
              <a:t>and practice!</a:t>
            </a:r>
            <a:endParaRPr kumimoji="0" lang="en-US" sz="3200" b="0" i="0" u="none" strike="noStrike" kern="14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658918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isdomWiseSD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pic>
        <p:nvPicPr>
          <p:cNvPr id="5" name="Picture 4" descr="Authority.png"/>
          <p:cNvPicPr>
            <a:picLocks noChangeAspect="1"/>
          </p:cNvPicPr>
          <p:nvPr/>
        </p:nvPicPr>
        <p:blipFill>
          <a:blip r:embed="rId3" cstate="print"/>
          <a:srcRect l="9167" t="10174" r="7500" b="19961"/>
          <a:stretch>
            <a:fillRect/>
          </a:stretch>
        </p:blipFill>
        <p:spPr>
          <a:xfrm>
            <a:off x="228600" y="381000"/>
            <a:ext cx="5410200" cy="132872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967335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charset="0"/>
              </a:rPr>
              <a:t>Good INTENTIONS will do!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3911025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39700" dist="38100" dir="2700000" algn="tl" rotWithShape="0">
                    <a:prstClr val="black"/>
                  </a:outerShdw>
                </a:effectLst>
                <a:uLnTx/>
                <a:uFillTx/>
                <a:latin typeface="Baskerville Old Face" pitchFamily="18" charset="0"/>
                <a:ea typeface="+mn-ea"/>
                <a:cs typeface="Arial" charset="0"/>
              </a:rPr>
              <a:t>Judges 17:1-5</a:t>
            </a:r>
          </a:p>
        </p:txBody>
      </p:sp>
    </p:spTree>
    <p:extLst>
      <p:ext uri="{BB962C8B-B14F-4D97-AF65-F5344CB8AC3E}">
        <p14:creationId xmlns:p14="http://schemas.microsoft.com/office/powerpoint/2010/main" val="32930255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isdomWiseSD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pic>
        <p:nvPicPr>
          <p:cNvPr id="5" name="Picture 4" descr="Authority.png"/>
          <p:cNvPicPr>
            <a:picLocks noChangeAspect="1"/>
          </p:cNvPicPr>
          <p:nvPr/>
        </p:nvPicPr>
        <p:blipFill>
          <a:blip r:embed="rId3" cstate="print"/>
          <a:srcRect l="9167" t="10174" r="7500" b="19961"/>
          <a:stretch>
            <a:fillRect/>
          </a:stretch>
        </p:blipFill>
        <p:spPr>
          <a:xfrm>
            <a:off x="228600" y="381000"/>
            <a:ext cx="5410200" cy="132872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967335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charset="0"/>
              </a:rPr>
              <a:t>Each OPINION is</a:t>
            </a:r>
            <a:br>
              <a:rPr kumimoji="0" lang="en-US" sz="5400" b="1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charset="0"/>
              </a:rPr>
            </a:br>
            <a:r>
              <a:rPr kumimoji="0" lang="en-US" sz="5400" b="1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charset="0"/>
              </a:rPr>
              <a:t>as good as another!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4687669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39700" dist="38100" dir="2700000" algn="tl" rotWithShape="0">
                    <a:prstClr val="black"/>
                  </a:outerShdw>
                </a:effectLst>
                <a:uLnTx/>
                <a:uFillTx/>
                <a:latin typeface="Baskerville Old Face" pitchFamily="18" charset="0"/>
                <a:ea typeface="+mn-ea"/>
                <a:cs typeface="Arial" charset="0"/>
              </a:rPr>
              <a:t>Judges 17:6</a:t>
            </a:r>
          </a:p>
        </p:txBody>
      </p:sp>
    </p:spTree>
    <p:extLst>
      <p:ext uri="{BB962C8B-B14F-4D97-AF65-F5344CB8AC3E}">
        <p14:creationId xmlns:p14="http://schemas.microsoft.com/office/powerpoint/2010/main" val="1059686077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isdomWiseSD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pic>
        <p:nvPicPr>
          <p:cNvPr id="5" name="Picture 4" descr="Authority.png"/>
          <p:cNvPicPr>
            <a:picLocks noChangeAspect="1"/>
          </p:cNvPicPr>
          <p:nvPr/>
        </p:nvPicPr>
        <p:blipFill>
          <a:blip r:embed="rId3" cstate="print"/>
          <a:srcRect l="9167" t="10174" r="7500" b="19961"/>
          <a:stretch>
            <a:fillRect/>
          </a:stretch>
        </p:blipFill>
        <p:spPr>
          <a:xfrm>
            <a:off x="228600" y="381000"/>
            <a:ext cx="5410200" cy="132872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967335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charset="0"/>
              </a:rPr>
              <a:t>“Godliness” is simply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charset="0"/>
              </a:rPr>
              <a:t>another way of GAIN!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4687669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39700" dist="38100" dir="2700000" algn="tl" rotWithShape="0">
                    <a:prstClr val="black"/>
                  </a:outerShdw>
                </a:effectLst>
                <a:uLnTx/>
                <a:uFillTx/>
                <a:latin typeface="Baskerville Old Face" pitchFamily="18" charset="0"/>
                <a:ea typeface="+mn-ea"/>
                <a:cs typeface="Arial" charset="0"/>
              </a:rPr>
              <a:t>Judges 17:7-12</a:t>
            </a:r>
          </a:p>
        </p:txBody>
      </p:sp>
    </p:spTree>
    <p:extLst>
      <p:ext uri="{BB962C8B-B14F-4D97-AF65-F5344CB8AC3E}">
        <p14:creationId xmlns:p14="http://schemas.microsoft.com/office/powerpoint/2010/main" val="1206494645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isdomWiseSD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pic>
        <p:nvPicPr>
          <p:cNvPr id="5" name="Picture 4" descr="Authority.png"/>
          <p:cNvPicPr>
            <a:picLocks noChangeAspect="1"/>
          </p:cNvPicPr>
          <p:nvPr/>
        </p:nvPicPr>
        <p:blipFill>
          <a:blip r:embed="rId3" cstate="print"/>
          <a:srcRect l="9167" t="10174" r="7500" b="19961"/>
          <a:stretch>
            <a:fillRect/>
          </a:stretch>
        </p:blipFill>
        <p:spPr>
          <a:xfrm>
            <a:off x="228600" y="381000"/>
            <a:ext cx="5410200" cy="132872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967335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charset="0"/>
              </a:rPr>
              <a:t>Any form of</a:t>
            </a:r>
            <a:br>
              <a:rPr kumimoji="0" lang="en-US" sz="5400" b="1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charset="0"/>
              </a:rPr>
            </a:br>
            <a:r>
              <a:rPr kumimoji="0" lang="en-US" sz="5400" b="1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charset="0"/>
              </a:rPr>
              <a:t>GODLINESS will do!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4687669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39700" dist="38100" dir="2700000" algn="tl" rotWithShape="0">
                    <a:prstClr val="black"/>
                  </a:outerShdw>
                </a:effectLst>
                <a:uLnTx/>
                <a:uFillTx/>
                <a:latin typeface="Baskerville Old Face" pitchFamily="18" charset="0"/>
                <a:ea typeface="+mn-ea"/>
                <a:cs typeface="Arial" charset="0"/>
              </a:rPr>
              <a:t>Judges 17:13</a:t>
            </a:r>
          </a:p>
        </p:txBody>
      </p:sp>
    </p:spTree>
    <p:extLst>
      <p:ext uri="{BB962C8B-B14F-4D97-AF65-F5344CB8AC3E}">
        <p14:creationId xmlns:p14="http://schemas.microsoft.com/office/powerpoint/2010/main" val="3489519336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isdomWiseSD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pic>
        <p:nvPicPr>
          <p:cNvPr id="5" name="Picture 4" descr="Authority.png"/>
          <p:cNvPicPr>
            <a:picLocks noChangeAspect="1"/>
          </p:cNvPicPr>
          <p:nvPr/>
        </p:nvPicPr>
        <p:blipFill>
          <a:blip r:embed="rId3" cstate="print"/>
          <a:srcRect l="9167" t="10174" r="7500" b="19961"/>
          <a:stretch>
            <a:fillRect/>
          </a:stretch>
        </p:blipFill>
        <p:spPr>
          <a:xfrm>
            <a:off x="228600" y="381000"/>
            <a:ext cx="5410200" cy="132872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967335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charset="0"/>
              </a:rPr>
              <a:t>Men Believe ANYONE!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3911025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39700" dist="38100" dir="2700000" algn="tl" rotWithShape="0">
                    <a:prstClr val="black"/>
                  </a:outerShdw>
                </a:effectLst>
                <a:uLnTx/>
                <a:uFillTx/>
                <a:latin typeface="Baskerville Old Face" pitchFamily="18" charset="0"/>
                <a:ea typeface="+mn-ea"/>
                <a:cs typeface="Arial" charset="0"/>
              </a:rPr>
              <a:t>Judges 18:1-6</a:t>
            </a:r>
          </a:p>
        </p:txBody>
      </p:sp>
    </p:spTree>
    <p:extLst>
      <p:ext uri="{BB962C8B-B14F-4D97-AF65-F5344CB8AC3E}">
        <p14:creationId xmlns:p14="http://schemas.microsoft.com/office/powerpoint/2010/main" val="1293989209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isdomWiseSD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pic>
        <p:nvPicPr>
          <p:cNvPr id="5" name="Picture 4" descr="Authority.png"/>
          <p:cNvPicPr>
            <a:picLocks noChangeAspect="1"/>
          </p:cNvPicPr>
          <p:nvPr/>
        </p:nvPicPr>
        <p:blipFill>
          <a:blip r:embed="rId3" cstate="print"/>
          <a:srcRect l="9167" t="10174" r="7500" b="19961"/>
          <a:stretch>
            <a:fillRect/>
          </a:stretch>
        </p:blipFill>
        <p:spPr>
          <a:xfrm>
            <a:off x="228600" y="381000"/>
            <a:ext cx="5410200" cy="132872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967335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charset="0"/>
              </a:rPr>
              <a:t>Men think Goodness</a:t>
            </a:r>
            <a:br>
              <a:rPr kumimoji="0" lang="en-US" sz="5400" b="1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charset="0"/>
              </a:rPr>
            </a:br>
            <a:r>
              <a:rPr kumimoji="0" lang="en-US" sz="5400" b="1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charset="0"/>
              </a:rPr>
              <a:t>GUARANTEES Prosperity 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4687669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39700" dist="38100" dir="2700000" algn="tl" rotWithShape="0">
                    <a:prstClr val="black"/>
                  </a:outerShdw>
                </a:effectLst>
                <a:uLnTx/>
                <a:uFillTx/>
                <a:latin typeface="Baskerville Old Face" pitchFamily="18" charset="0"/>
                <a:ea typeface="+mn-ea"/>
                <a:cs typeface="Arial" charset="0"/>
              </a:rPr>
              <a:t>Judges 18:7-17</a:t>
            </a:r>
          </a:p>
        </p:txBody>
      </p:sp>
    </p:spTree>
    <p:extLst>
      <p:ext uri="{BB962C8B-B14F-4D97-AF65-F5344CB8AC3E}">
        <p14:creationId xmlns:p14="http://schemas.microsoft.com/office/powerpoint/2010/main" val="4288598810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isdomWiseSD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pic>
        <p:nvPicPr>
          <p:cNvPr id="5" name="Picture 4" descr="Authority.png"/>
          <p:cNvPicPr>
            <a:picLocks noChangeAspect="1"/>
          </p:cNvPicPr>
          <p:nvPr/>
        </p:nvPicPr>
        <p:blipFill>
          <a:blip r:embed="rId3" cstate="print"/>
          <a:srcRect l="9167" t="10174" r="7500" b="19961"/>
          <a:stretch>
            <a:fillRect/>
          </a:stretch>
        </p:blipFill>
        <p:spPr>
          <a:xfrm>
            <a:off x="228600" y="381000"/>
            <a:ext cx="5410200" cy="132872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967335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charset="0"/>
              </a:rPr>
              <a:t>Men will GO ALONG</a:t>
            </a:r>
            <a:br>
              <a:rPr kumimoji="0" lang="en-US" sz="5400" b="1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charset="0"/>
              </a:rPr>
            </a:br>
            <a:r>
              <a:rPr kumimoji="0" lang="en-US" sz="5400" b="1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charset="0"/>
              </a:rPr>
              <a:t>to get along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4687669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139700" dist="38100" dir="2700000" algn="tl" rotWithShape="0">
                    <a:prstClr val="black"/>
                  </a:outerShdw>
                </a:effectLst>
                <a:uLnTx/>
                <a:uFillTx/>
                <a:latin typeface="Baskerville Old Face" pitchFamily="18" charset="0"/>
                <a:ea typeface="+mn-ea"/>
                <a:cs typeface="Arial" charset="0"/>
              </a:rPr>
              <a:t>Judges 17:18-21</a:t>
            </a:r>
          </a:p>
        </p:txBody>
      </p:sp>
    </p:spTree>
    <p:extLst>
      <p:ext uri="{BB962C8B-B14F-4D97-AF65-F5344CB8AC3E}">
        <p14:creationId xmlns:p14="http://schemas.microsoft.com/office/powerpoint/2010/main" val="1521134003"/>
      </p:ext>
    </p:extLst>
  </p:cSld>
  <p:clrMapOvr>
    <a:masterClrMapping/>
  </p:clrMapOvr>
  <p:transition spd="slow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86669&quot;&gt;&lt;property id=&quot;20148&quot; value=&quot;5&quot;/&gt;&lt;property id=&quot;20300&quot; value=&quot;Slide 4&quot;/&gt;&lt;property id=&quot;20307&quot; value=&quot;256&quot;/&gt;&lt;/object&gt;&lt;object type=&quot;3&quot; unique_id=&quot;86722&quot;&gt;&lt;property id=&quot;20148&quot; value=&quot;5&quot;/&gt;&lt;property id=&quot;20300&quot; value=&quot;Slide 6&quot;/&gt;&lt;property id=&quot;20307&quot; value=&quot;309&quot;/&gt;&lt;/object&gt;&lt;object type=&quot;3&quot; unique_id=&quot;86723&quot;&gt;&lt;property id=&quot;20148&quot; value=&quot;5&quot;/&gt;&lt;property id=&quot;20300&quot; value=&quot;Slide 7&quot;/&gt;&lt;property id=&quot;20307&quot; value=&quot;310&quot;/&gt;&lt;/object&gt;&lt;object type=&quot;3&quot; unique_id=&quot;86724&quot;&gt;&lt;property id=&quot;20148&quot; value=&quot;5&quot;/&gt;&lt;property id=&quot;20300&quot; value=&quot;Slide 8&quot;/&gt;&lt;property id=&quot;20307&quot; value=&quot;311&quot;/&gt;&lt;/object&gt;&lt;object type=&quot;3&quot; unique_id=&quot;86725&quot;&gt;&lt;property id=&quot;20148&quot; value=&quot;5&quot;/&gt;&lt;property id=&quot;20300&quot; value=&quot;Slide 9&quot;/&gt;&lt;property id=&quot;20307&quot; value=&quot;312&quot;/&gt;&lt;/object&gt;&lt;object type=&quot;3&quot; unique_id=&quot;86726&quot;&gt;&lt;property id=&quot;20148&quot; value=&quot;5&quot;/&gt;&lt;property id=&quot;20300&quot; value=&quot;Slide 10&quot;/&gt;&lt;property id=&quot;20307&quot; value=&quot;313&quot;/&gt;&lt;/object&gt;&lt;object type=&quot;3&quot; unique_id=&quot;86727&quot;&gt;&lt;property id=&quot;20148&quot; value=&quot;5&quot;/&gt;&lt;property id=&quot;20300&quot; value=&quot;Slide 15&quot;/&gt;&lt;property id=&quot;20307&quot; value=&quot;314&quot;/&gt;&lt;/object&gt;&lt;object type=&quot;3&quot; unique_id=&quot;86728&quot;&gt;&lt;property id=&quot;20148&quot; value=&quot;5&quot;/&gt;&lt;property id=&quot;20300&quot; value=&quot;Slide 5&quot;/&gt;&lt;property id=&quot;20307&quot; value=&quot;315&quot;/&gt;&lt;/object&gt;&lt;object type=&quot;3&quot; unique_id=&quot;104148&quot;&gt;&lt;property id=&quot;20148&quot; value=&quot;5&quot;/&gt;&lt;property id=&quot;20300&quot; value=&quot;Slide 11 - &amp;quot;347 - Who Will Follow Jesus - Title&amp;quot;&quot;/&gt;&lt;property id=&quot;20307&quot; value=&quot;455&quot;/&gt;&lt;/object&gt;&lt;object type=&quot;3&quot; unique_id=&quot;104149&quot;&gt;&lt;property id=&quot;20148&quot; value=&quot;5&quot;/&gt;&lt;property id=&quot;20300&quot; value=&quot;Slide 12&quot;/&gt;&lt;property id=&quot;20307&quot; value=&quot;456&quot;/&gt;&lt;/object&gt;&lt;object type=&quot;3&quot; unique_id=&quot;104150&quot;&gt;&lt;property id=&quot;20148&quot; value=&quot;5&quot;/&gt;&lt;property id=&quot;20300&quot; value=&quot;Slide 13&quot;/&gt;&lt;property id=&quot;20307&quot; value=&quot;457&quot;/&gt;&lt;/object&gt;&lt;object type=&quot;3&quot; unique_id=&quot;104151&quot;&gt;&lt;property id=&quot;20148&quot; value=&quot;5&quot;/&gt;&lt;property id=&quot;20300&quot; value=&quot;Slide 14&quot;/&gt;&lt;property id=&quot;20307&quot; value=&quot;458&quot;/&gt;&lt;/object&gt;&lt;object type=&quot;3&quot; unique_id=&quot;110056&quot;&gt;&lt;property id=&quot;20148&quot; value=&quot;5&quot;/&gt;&lt;property id=&quot;20300&quot; value=&quot;Slide 1&quot;/&gt;&lt;property id=&quot;20307&quot; value=&quot;460&quot;/&gt;&lt;/object&gt;&lt;object type=&quot;3&quot; unique_id=&quot;110057&quot;&gt;&lt;property id=&quot;20148&quot; value=&quot;5&quot;/&gt;&lt;property id=&quot;20300&quot; value=&quot;Slide 3&quot;/&gt;&lt;property id=&quot;20307&quot; value=&quot;461&quot;/&gt;&lt;/object&gt;&lt;object type=&quot;3&quot; unique_id=&quot;110058&quot;&gt;&lt;property id=&quot;20148&quot; value=&quot;5&quot;/&gt;&lt;property id=&quot;20300&quot; value=&quot;Slide 2&quot;/&gt;&lt;property id=&quot;20307&quot; value=&quot;462&quot;/&gt;&lt;/object&gt;&lt;object type=&quot;3&quot; unique_id=&quot;120413&quot;&gt;&lt;property id=&quot;20148&quot; value=&quot;5&quot;/&gt;&lt;property id=&quot;20300&quot; value=&quot;Slide 16&quot;/&gt;&lt;property id=&quot;20307&quot; value=&quot;508&quot;/&gt;&lt;/object&gt;&lt;object type=&quot;3&quot; unique_id=&quot;120414&quot;&gt;&lt;property id=&quot;20148&quot; value=&quot;5&quot;/&gt;&lt;property id=&quot;20300&quot; value=&quot;Slide 17 - &amp;quot;Numbers In Revelation&amp;quot;&quot;/&gt;&lt;property id=&quot;20307&quot; value=&quot;509&quot;/&gt;&lt;/object&gt;&lt;object type=&quot;3&quot; unique_id=&quot;120415&quot;&gt;&lt;property id=&quot;20148&quot; value=&quot;5&quot;/&gt;&lt;property id=&quot;20300&quot; value=&quot;Slide 18 - &amp;quot;Numbers In Revelation&amp;quot;&quot;/&gt;&lt;property id=&quot;20307&quot; value=&quot;510&quot;/&gt;&lt;/object&gt;&lt;object type=&quot;3&quot; unique_id=&quot;120416&quot;&gt;&lt;property id=&quot;20148&quot; value=&quot;5&quot;/&gt;&lt;property id=&quot;20300&quot; value=&quot;Slide 19 - &amp;quot;Numbers In Revelation&amp;quot;&quot;/&gt;&lt;property id=&quot;20307&quot; value=&quot;511&quot;/&gt;&lt;/object&gt;&lt;object type=&quot;3&quot; unique_id=&quot;120417&quot;&gt;&lt;property id=&quot;20148&quot; value=&quot;5&quot;/&gt;&lt;property id=&quot;20300&quot; value=&quot;Slide 20 - &amp;quot;Numbers In Revelation&amp;quot;&quot;/&gt;&lt;property id=&quot;20307&quot; value=&quot;512&quot;/&gt;&lt;/object&gt;&lt;object type=&quot;3&quot; unique_id=&quot;120418&quot;&gt;&lt;property id=&quot;20148&quot; value=&quot;5&quot;/&gt;&lt;property id=&quot;20300&quot; value=&quot;Slide 21 - &amp;quot;Numbers In Revelation&amp;quot;&quot;/&gt;&lt;property id=&quot;20307&quot; value=&quot;513&quot;/&gt;&lt;/object&gt;&lt;object type=&quot;3&quot; unique_id=&quot;120419&quot;&gt;&lt;property id=&quot;20148&quot; value=&quot;5&quot;/&gt;&lt;property id=&quot;20300&quot; value=&quot;Slide 22 - &amp;quot;Numbers In Revelation&amp;quot;&quot;/&gt;&lt;property id=&quot;20307&quot; value=&quot;514&quot;/&gt;&lt;/object&gt;&lt;object type=&quot;3&quot; unique_id=&quot;120420&quot;&gt;&lt;property id=&quot;20148&quot; value=&quot;5&quot;/&gt;&lt;property id=&quot;20300&quot; value=&quot;Slide 23 - &amp;quot;Numbers In Revelation&amp;quot;&quot;/&gt;&lt;property id=&quot;20307&quot; value=&quot;515&quot;/&gt;&lt;/object&gt;&lt;object type=&quot;3&quot; unique_id=&quot;120421&quot;&gt;&lt;property id=&quot;20148&quot; value=&quot;5&quot;/&gt;&lt;property id=&quot;20300&quot; value=&quot;Slide 24 - &amp;quot;Numbers In Revelation&amp;quot;&quot;/&gt;&lt;property id=&quot;20307&quot; value=&quot;516&quot;/&gt;&lt;/object&gt;&lt;object type=&quot;3&quot; unique_id=&quot;120422&quot;&gt;&lt;property id=&quot;20148&quot; value=&quot;5&quot;/&gt;&lt;property id=&quot;20300&quot; value=&quot;Slide 25 - &amp;quot;Numbers In Revelation&amp;quot;&quot;/&gt;&lt;property id=&quot;20307&quot; value=&quot;517&quot;/&gt;&lt;/object&gt;&lt;object type=&quot;3&quot; unique_id=&quot;120423&quot;&gt;&lt;property id=&quot;20148&quot; value=&quot;5&quot;/&gt;&lt;property id=&quot;20300&quot; value=&quot;Slide 26 - &amp;quot;Themes In Revelation&amp;quot;&quot;/&gt;&lt;property id=&quot;20307&quot; value=&quot;518&quot;/&gt;&lt;/object&gt;&lt;object type=&quot;3&quot; unique_id=&quot;120424&quot;&gt;&lt;property id=&quot;20148&quot; value=&quot;5&quot;/&gt;&lt;property id=&quot;20300&quot; value=&quot;Slide 27 - &amp;quot;Numbers In Revelation&amp;quot;&quot;/&gt;&lt;property id=&quot;20307&quot; value=&quot;519&quot;/&gt;&lt;/object&gt;&lt;object type=&quot;3&quot; unique_id=&quot;120425&quot;&gt;&lt;property id=&quot;20148&quot; value=&quot;5&quot;/&gt;&lt;property id=&quot;20300&quot; value=&quot;Slide 28 - &amp;quot;Themes In Revelation&amp;quot;&quot;/&gt;&lt;property id=&quot;20307&quot; value=&quot;520&quot;/&gt;&lt;/object&gt;&lt;object type=&quot;3&quot; unique_id=&quot;120426&quot;&gt;&lt;property id=&quot;20148&quot; value=&quot;5&quot;/&gt;&lt;property id=&quot;20300&quot; value=&quot;Slide 29 - &amp;quot;Themes In Revelation&amp;quot;&quot;/&gt;&lt;property id=&quot;20307&quot; value=&quot;521&quot;/&gt;&lt;/object&gt;&lt;object type=&quot;3&quot; unique_id=&quot;120427&quot;&gt;&lt;property id=&quot;20148&quot; value=&quot;5&quot;/&gt;&lt;property id=&quot;20300&quot; value=&quot;Slide 30 - &amp;quot;Themes In Revelation&amp;quot;&quot;/&gt;&lt;property id=&quot;20307&quot; value=&quot;522&quot;/&gt;&lt;/object&gt;&lt;object type=&quot;3&quot; unique_id=&quot;120428&quot;&gt;&lt;property id=&quot;20148&quot; value=&quot;5&quot;/&gt;&lt;property id=&quot;20300&quot; value=&quot;Slide 31 - &amp;quot;Themes In Revelation&amp;quot;&quot;/&gt;&lt;property id=&quot;20307&quot; value=&quot;523&quot;/&gt;&lt;/object&gt;&lt;object type=&quot;3&quot; unique_id=&quot;120429&quot;&gt;&lt;property id=&quot;20148&quot; value=&quot;5&quot;/&gt;&lt;property id=&quot;20300&quot; value=&quot;Slide 32&quot;/&gt;&lt;property id=&quot;20307&quot; value=&quot;52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_Custom Design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1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1308</TotalTime>
  <Words>113</Words>
  <Application>Microsoft Office PowerPoint</Application>
  <PresentationFormat>On-screen Show (4:3)</PresentationFormat>
  <Paragraphs>29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14</vt:i4>
      </vt:variant>
    </vt:vector>
  </HeadingPairs>
  <TitlesOfParts>
    <vt:vector size="29" baseType="lpstr">
      <vt:lpstr>Adobe Garamond Pro Bold</vt:lpstr>
      <vt:lpstr>Arial</vt:lpstr>
      <vt:lpstr>Baskerville Old Face</vt:lpstr>
      <vt:lpstr>Book Antiqua</vt:lpstr>
      <vt:lpstr>Calibri</vt:lpstr>
      <vt:lpstr>Tempus Sans ITC</vt:lpstr>
      <vt:lpstr>Times New Roman</vt:lpstr>
      <vt:lpstr>Custom Design</vt:lpstr>
      <vt:lpstr>9_Custom Design</vt:lpstr>
      <vt:lpstr>2_Custom Design</vt:lpstr>
      <vt:lpstr>3_Custom Design</vt:lpstr>
      <vt:lpstr>31_Custom Design</vt:lpstr>
      <vt:lpstr>32_Custom Design</vt:lpstr>
      <vt:lpstr>4_Custom Design</vt:lpstr>
      <vt:lpstr>9_Office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AQ2 Technologies, LLC.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Worship Loop Wed (Not Timed)</dc:title>
  <dc:creator>Marc R. Hinds</dc:creator>
  <cp:lastModifiedBy>Daniel Allgor</cp:lastModifiedBy>
  <cp:revision>127</cp:revision>
  <cp:lastPrinted>2010-09-15T17:54:42Z</cp:lastPrinted>
  <dcterms:created xsi:type="dcterms:W3CDTF">2008-03-16T18:22:36Z</dcterms:created>
  <dcterms:modified xsi:type="dcterms:W3CDTF">2016-11-30T00:41:50Z</dcterms:modified>
</cp:coreProperties>
</file>