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18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668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92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93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729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685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872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63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235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10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5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62885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2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26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"World of unrighteousness [iniquity]" (world = the extent of harm, damage, distance, etc.): </a:t>
            </a:r>
            <a:r>
              <a:rPr lang="en-US" sz="2800" dirty="0"/>
              <a:t>Psalm 39.1; 52.2; 64.3; Prov. 12.18; 15.1; 16.27-28; 18.21; 26.20, 28</a:t>
            </a:r>
          </a:p>
          <a:p>
            <a:pPr lvl="1"/>
            <a:endParaRPr lang="en-US" dirty="0"/>
          </a:p>
          <a:p>
            <a:r>
              <a:rPr lang="en-US" dirty="0"/>
              <a:t>You name it and the tongue can accomplish it!</a:t>
            </a:r>
          </a:p>
        </p:txBody>
      </p:sp>
    </p:spTree>
    <p:extLst>
      <p:ext uri="{BB962C8B-B14F-4D97-AF65-F5344CB8AC3E}">
        <p14:creationId xmlns:p14="http://schemas.microsoft.com/office/powerpoint/2010/main" val="416910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"Whole body": Matt. 15.18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"Set on fire by hell”:</a:t>
            </a:r>
          </a:p>
          <a:p>
            <a:pPr lvl="1"/>
            <a:r>
              <a:rPr lang="en-US" dirty="0"/>
              <a:t>Our tongue (when misused) has a source (hell).</a:t>
            </a:r>
          </a:p>
          <a:p>
            <a:pPr lvl="1"/>
            <a:r>
              <a:rPr lang="en-US" dirty="0"/>
              <a:t>Every kind of evil originates with Satan. 1 Tim. </a:t>
            </a:r>
            <a:r>
              <a:rPr lang="en-US"/>
              <a:t>4.1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It is demonic to speak evil of any kind. </a:t>
            </a:r>
          </a:p>
          <a:p>
            <a:pPr lvl="1"/>
            <a:r>
              <a:rPr lang="en-US" dirty="0"/>
              <a:t>Cf. Faith without works is demonic: 2.19</a:t>
            </a:r>
          </a:p>
          <a:p>
            <a:pPr lvl="1"/>
            <a:r>
              <a:rPr lang="en-US" dirty="0"/>
              <a:t>Cf. Earthly wisdom is demonic: 3.14-15</a:t>
            </a:r>
          </a:p>
        </p:txBody>
      </p:sp>
    </p:spTree>
    <p:extLst>
      <p:ext uri="{BB962C8B-B14F-4D97-AF65-F5344CB8AC3E}">
        <p14:creationId xmlns:p14="http://schemas.microsoft.com/office/powerpoint/2010/main" val="26591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James 1.19, 26 is illustrated in chapter 3:</a:t>
            </a:r>
          </a:p>
          <a:p>
            <a:pPr lvl="0"/>
            <a:endParaRPr lang="en-US" dirty="0"/>
          </a:p>
          <a:p>
            <a:pPr lvl="1"/>
            <a:r>
              <a:rPr lang="is-IS" dirty="0"/>
              <a:t>…</a:t>
            </a:r>
            <a:r>
              <a:rPr lang="en-US" dirty="0"/>
              <a:t>slow to speak</a:t>
            </a:r>
            <a:r>
              <a:rPr lang="is-IS" dirty="0"/>
              <a:t>… 19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anyone thinks he is religious and </a:t>
            </a:r>
            <a:r>
              <a:rPr lang="en-US" u="sng" dirty="0"/>
              <a:t>does not bridle his tongue</a:t>
            </a:r>
            <a:r>
              <a:rPr lang="en-US" dirty="0"/>
              <a:t> but </a:t>
            </a:r>
            <a:r>
              <a:rPr lang="en-US" dirty="0">
                <a:solidFill>
                  <a:srgbClr val="FFFF00"/>
                </a:solidFill>
              </a:rPr>
              <a:t>deceives his heart</a:t>
            </a:r>
            <a:r>
              <a:rPr lang="en-US" dirty="0"/>
              <a:t>, this person's religion is worthless. 26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be </a:t>
            </a:r>
            <a:r>
              <a:rPr lang="en-US" u="sng" dirty="0"/>
              <a:t>doers of the word</a:t>
            </a:r>
            <a:r>
              <a:rPr lang="en-US" dirty="0"/>
              <a:t>, and not hearers only, </a:t>
            </a:r>
            <a:r>
              <a:rPr lang="en-US" dirty="0">
                <a:solidFill>
                  <a:srgbClr val="FFFF00"/>
                </a:solidFill>
              </a:rPr>
              <a:t>deceiving yourselves</a:t>
            </a:r>
            <a:r>
              <a:rPr lang="en-US" dirty="0"/>
              <a:t>. 22</a:t>
            </a:r>
          </a:p>
        </p:txBody>
      </p:sp>
    </p:spTree>
    <p:extLst>
      <p:ext uri="{BB962C8B-B14F-4D97-AF65-F5344CB8AC3E}">
        <p14:creationId xmlns:p14="http://schemas.microsoft.com/office/powerpoint/2010/main" val="27981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James is not teaching that we shouldn't teach (but if we teach we should be qualified to teach: 2 Tim. 2.2)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Not everyone is suited to be a teacher: Rom. 12.4-8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He is not contradicting Heb. 5.12 (cf. 1 Peter 3.15), but dealing with different issues.</a:t>
            </a:r>
          </a:p>
        </p:txBody>
      </p:sp>
    </p:spTree>
    <p:extLst>
      <p:ext uri="{BB962C8B-B14F-4D97-AF65-F5344CB8AC3E}">
        <p14:creationId xmlns:p14="http://schemas.microsoft.com/office/powerpoint/2010/main" val="66470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Teaching was/is a significant accomplishment.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Many were becoming teachers without due consideration: 1 Tim. 1.7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Many were becoming teachers for the wrong reasons: Matt. 23.5-8; Acts 20.33; Titus 1.11</a:t>
            </a:r>
          </a:p>
        </p:txBody>
      </p:sp>
    </p:spTree>
    <p:extLst>
      <p:ext uri="{BB962C8B-B14F-4D97-AF65-F5344CB8AC3E}">
        <p14:creationId xmlns:p14="http://schemas.microsoft.com/office/powerpoint/2010/main" val="72919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908" y="1600200"/>
            <a:ext cx="8686800" cy="5153212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major/weighty responsibilities attached to teaching:</a:t>
            </a:r>
          </a:p>
          <a:p>
            <a:pPr lvl="1"/>
            <a:r>
              <a:rPr lang="en-US" dirty="0"/>
              <a:t>Teachers must watch their spiritual/intellectual pride.</a:t>
            </a:r>
          </a:p>
          <a:p>
            <a:pPr lvl="1"/>
            <a:r>
              <a:rPr lang="en-US" dirty="0"/>
              <a:t>Teachers must watch their motives for teaching.</a:t>
            </a:r>
          </a:p>
          <a:p>
            <a:pPr lvl="1"/>
            <a:r>
              <a:rPr lang="en-US" dirty="0"/>
              <a:t>Teachers must watch the fame (spotlight).</a:t>
            </a:r>
          </a:p>
          <a:p>
            <a:pPr lvl="1"/>
            <a:r>
              <a:rPr lang="en-US" dirty="0"/>
              <a:t>Teachers must watch their doctrine.</a:t>
            </a:r>
          </a:p>
          <a:p>
            <a:pPr lvl="1"/>
            <a:r>
              <a:rPr lang="en-US" dirty="0"/>
              <a:t>Teachers must watch their conduct: cf. Rom. 2.17-24</a:t>
            </a:r>
          </a:p>
          <a:p>
            <a:pPr lvl="1"/>
            <a:r>
              <a:rPr lang="en-US" dirty="0"/>
              <a:t>Teachers must watch their influence: cf. 1 Tim. 4.16</a:t>
            </a:r>
          </a:p>
          <a:p>
            <a:pPr lvl="1"/>
            <a:r>
              <a:rPr lang="en-US" dirty="0"/>
              <a:t>Teachers must watch their attitudes: cf. </a:t>
            </a:r>
            <a:r>
              <a:rPr lang="hr-HR" dirty="0"/>
              <a:t>2 Tim. 2.24</a:t>
            </a:r>
            <a:endParaRPr lang="en-US" dirty="0"/>
          </a:p>
          <a:p>
            <a:pPr lvl="1"/>
            <a:r>
              <a:rPr lang="en-US" dirty="0"/>
              <a:t>Teachers must watch their guidance/advice given.</a:t>
            </a:r>
          </a:p>
          <a:p>
            <a:pPr lvl="1"/>
            <a:r>
              <a:rPr lang="en-US" dirty="0"/>
              <a:t>Teachers must watch their tongues.</a:t>
            </a:r>
          </a:p>
          <a:p>
            <a:pPr lvl="1"/>
            <a:r>
              <a:rPr lang="en-US" dirty="0"/>
              <a:t>The teacher’s "tool of trade" is the tongue.</a:t>
            </a:r>
          </a:p>
        </p:txBody>
      </p:sp>
    </p:spTree>
    <p:extLst>
      <p:ext uri="{BB962C8B-B14F-4D97-AF65-F5344CB8AC3E}">
        <p14:creationId xmlns:p14="http://schemas.microsoft.com/office/powerpoint/2010/main" val="122920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Another reason for not becoming a teacher? Because we stumble with the tongue.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tongue is the hardest part of the body to control!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How is he perfect? Because he can bridle (keep in subjection) his entire body.</a:t>
            </a:r>
          </a:p>
          <a:p>
            <a:pPr lvl="1"/>
            <a:r>
              <a:rPr lang="en-US" dirty="0"/>
              <a:t>Perfect: of full age, full grown, mature, complete </a:t>
            </a:r>
          </a:p>
        </p:txBody>
      </p:sp>
    </p:spTree>
    <p:extLst>
      <p:ext uri="{BB962C8B-B14F-4D97-AF65-F5344CB8AC3E}">
        <p14:creationId xmlns:p14="http://schemas.microsoft.com/office/powerpoint/2010/main" val="7044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Since we can control the tongue (with God’s help), we can control our bodily passions.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Therefore, the tongue is a spiritual indicator of our maturity.</a:t>
            </a:r>
          </a:p>
          <a:p>
            <a:pPr lvl="0"/>
            <a:endParaRPr lang="en-US" dirty="0"/>
          </a:p>
          <a:p>
            <a:r>
              <a:rPr lang="en-US" dirty="0"/>
              <a:t>What good is religion or faith that does not modify behavior?</a:t>
            </a:r>
          </a:p>
        </p:txBody>
      </p:sp>
    </p:spTree>
    <p:extLst>
      <p:ext uri="{BB962C8B-B14F-4D97-AF65-F5344CB8AC3E}">
        <p14:creationId xmlns:p14="http://schemas.microsoft.com/office/powerpoint/2010/main" val="100847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small bit that turns a large horse.</a:t>
            </a:r>
          </a:p>
          <a:p>
            <a:pPr lvl="0"/>
            <a:r>
              <a:rPr lang="en-US" dirty="0"/>
              <a:t>A small rudder that turns a large ship.</a:t>
            </a:r>
          </a:p>
          <a:p>
            <a:pPr lvl="0"/>
            <a:r>
              <a:rPr lang="en-US" dirty="0"/>
              <a:t>A small fire that ignites a forest.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tongue can boast of mighty things and make great claims.</a:t>
            </a:r>
          </a:p>
          <a:p>
            <a:pPr lvl="0"/>
            <a:endParaRPr lang="en-US" dirty="0"/>
          </a:p>
          <a:p>
            <a:r>
              <a:rPr lang="en-US" dirty="0"/>
              <a:t>Once the words leave our mouths, we cannot control the distance or the damage.</a:t>
            </a:r>
          </a:p>
        </p:txBody>
      </p:sp>
    </p:spTree>
    <p:extLst>
      <p:ext uri="{BB962C8B-B14F-4D97-AF65-F5344CB8AC3E}">
        <p14:creationId xmlns:p14="http://schemas.microsoft.com/office/powerpoint/2010/main" val="56259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51382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With it we can lie, slander, gossip, provoke, blaspheme, speak corrupt things, etc.: </a:t>
            </a:r>
            <a:r>
              <a:rPr lang="en-US" sz="2400" dirty="0"/>
              <a:t>Prov. 6.19; 25.11; 26.20; Gal. 5.15; Eph. 4.25, 29; 5.4; Rev. 21.8</a:t>
            </a: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Local churches are destroyed.</a:t>
            </a:r>
          </a:p>
          <a:p>
            <a:pPr lvl="1"/>
            <a:r>
              <a:rPr lang="en-US" dirty="0"/>
              <a:t>Marriages are destroyed.</a:t>
            </a:r>
          </a:p>
          <a:p>
            <a:pPr lvl="1"/>
            <a:r>
              <a:rPr lang="en-US" dirty="0"/>
              <a:t>Families are separated.</a:t>
            </a:r>
          </a:p>
          <a:p>
            <a:pPr lvl="1"/>
            <a:r>
              <a:rPr lang="en-US" dirty="0"/>
              <a:t>Nations go to war.</a:t>
            </a:r>
          </a:p>
          <a:p>
            <a:pPr lvl="1"/>
            <a:r>
              <a:rPr lang="en-US" dirty="0"/>
              <a:t>People reject the gospel.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20145160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11_Office Theme</vt:lpstr>
      <vt:lpstr>PowerPoint Presentation</vt:lpstr>
      <vt:lpstr>PowerPoint Presentation</vt:lpstr>
      <vt:lpstr>3.1</vt:lpstr>
      <vt:lpstr>3.1</vt:lpstr>
      <vt:lpstr>3.1</vt:lpstr>
      <vt:lpstr>3.2</vt:lpstr>
      <vt:lpstr>3.2</vt:lpstr>
      <vt:lpstr>3.3</vt:lpstr>
      <vt:lpstr>3.3</vt:lpstr>
      <vt:lpstr>3.6-8</vt:lpstr>
      <vt:lpstr>3.6-8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2016-11-10T20:08:56Z</dcterms:created>
  <dcterms:modified xsi:type="dcterms:W3CDTF">2016-11-10T20:09:27Z</dcterms:modified>
</cp:coreProperties>
</file>