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4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9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24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82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46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26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56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11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9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7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51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03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9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3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0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9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0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6C47-B265-4A89-AF1E-58B2D39E8DF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7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6C47-B265-4A89-AF1E-58B2D39E8DF3}" type="datetimeFigureOut">
              <a:rPr lang="en-US" smtClean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C003-5676-4017-9817-77F1CAF22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2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516920">
            <a:off x="1856932" y="2300013"/>
            <a:ext cx="8368318" cy="180049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11250" b="1" kern="0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anose="02000000000000000000" pitchFamily="2" charset="0"/>
              </a:rPr>
              <a:t>DIFFERENT</a:t>
            </a:r>
          </a:p>
        </p:txBody>
      </p:sp>
    </p:spTree>
    <p:extLst>
      <p:ext uri="{BB962C8B-B14F-4D97-AF65-F5344CB8AC3E}">
        <p14:creationId xmlns:p14="http://schemas.microsoft.com/office/powerpoint/2010/main" val="279765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52602" y="785286"/>
            <a:ext cx="8694419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7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Is Different</a:t>
            </a:r>
          </a:p>
          <a:p>
            <a:pPr algn="ctr">
              <a:defRPr/>
            </a:pPr>
            <a:r>
              <a:rPr lang="en-US" sz="9375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Good</a:t>
            </a:r>
          </a:p>
          <a:p>
            <a:pPr algn="ctr">
              <a:defRPr/>
            </a:pPr>
            <a:r>
              <a:rPr lang="en-US" sz="7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Or</a:t>
            </a:r>
          </a:p>
          <a:p>
            <a:pPr algn="ctr">
              <a:defRPr/>
            </a:pPr>
            <a:r>
              <a:rPr lang="en-US" sz="9375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Bad?</a:t>
            </a:r>
            <a:endParaRPr lang="en-US" sz="9375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3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7362" y="857251"/>
            <a:ext cx="8694419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>
              <a:defRPr/>
            </a:pPr>
            <a:r>
              <a:rPr lang="en-US" altLang="en-US" sz="3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a Different Gospel:</a:t>
            </a:r>
            <a:r>
              <a:rPr lang="en-US" altLang="en-US" sz="3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en-US" sz="3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1149" y="1518948"/>
            <a:ext cx="9006840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50"/>
              </a:lnSpc>
              <a:defRPr/>
            </a:pP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Original Gospel</a:t>
            </a: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		</a:t>
            </a: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Different gospel</a:t>
            </a:r>
          </a:p>
          <a:p>
            <a:pPr>
              <a:lnSpc>
                <a:spcPts val="315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 Salvation For All			1.  Salvation For Preordained</a:t>
            </a:r>
          </a:p>
          <a:p>
            <a:pPr>
              <a:lnSpc>
                <a:spcPts val="315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 Salvation Through Obedient 	2.  Salvation Through Faith  	Faith						ONLY  	</a:t>
            </a:r>
          </a:p>
          <a:p>
            <a:pPr>
              <a:lnSpc>
                <a:spcPts val="315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 Salvation For Jews &amp; Gentiles	3.  Salvation For Jews Only</a:t>
            </a:r>
          </a:p>
          <a:p>
            <a:pPr marL="385763" indent="-385763">
              <a:lnSpc>
                <a:spcPts val="3150"/>
              </a:lnSpc>
              <a:buFontTx/>
              <a:buAutoNum type="arabicPeriod" startAt="4"/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Salvation w/o Old Law		4.  Salvation With Parts of 								Old Law</a:t>
            </a:r>
          </a:p>
          <a:p>
            <a:pPr indent="-385763">
              <a:lnSpc>
                <a:spcPts val="3150"/>
              </a:lnSpc>
              <a:buFontTx/>
              <a:buAutoNum type="arabicPeriod" startAt="5"/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Can Fall Away From God’s	5. Once Saved/ Always Saved</a:t>
            </a:r>
          </a:p>
          <a:p>
            <a:pPr>
              <a:lnSpc>
                <a:spcPts val="315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     	Grace</a:t>
            </a:r>
          </a:p>
          <a:p>
            <a:pPr>
              <a:lnSpc>
                <a:spcPts val="315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6.  Jesus Was Man &amp; God		6.  Jesus Was EITHER Man or 								God</a:t>
            </a:r>
          </a:p>
        </p:txBody>
      </p:sp>
    </p:spTree>
    <p:extLst>
      <p:ext uri="{BB962C8B-B14F-4D97-AF65-F5344CB8AC3E}">
        <p14:creationId xmlns:p14="http://schemas.microsoft.com/office/powerpoint/2010/main" val="325642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2120" y="857250"/>
            <a:ext cx="8869680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0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Examples of a Different God:</a:t>
            </a:r>
          </a:p>
          <a:p>
            <a:pPr algn="ctr">
              <a:lnSpc>
                <a:spcPct val="150000"/>
              </a:lnSpc>
              <a:defRPr/>
            </a:pPr>
            <a:endParaRPr lang="en-US" sz="9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One and Only True God (Jehovah)</a:t>
            </a: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</a:t>
            </a: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Different “gods”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 Creator AND Sustainer of Universe	1.  Evolution?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 Love, Mercy, Anger, Wrath		2.   God Is Love!</a:t>
            </a:r>
          </a:p>
          <a:p>
            <a:pPr marL="385763" indent="-385763">
              <a:lnSpc>
                <a:spcPct val="150000"/>
              </a:lnSpc>
              <a:buFontTx/>
              <a:buAutoNum type="arabicPeriod" startAt="3"/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Known To All Through “Nature”	3.   Unknown</a:t>
            </a:r>
          </a:p>
          <a:p>
            <a:pPr>
              <a:lnSpc>
                <a:spcPct val="150000"/>
              </a:lnSpc>
              <a:defRPr/>
            </a:pPr>
            <a:endParaRPr lang="en-US" sz="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4.  Promises Eternal Punishment 	4.   Heaven For All</a:t>
            </a:r>
          </a:p>
          <a:p>
            <a:pPr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For Disobedient</a:t>
            </a:r>
          </a:p>
        </p:txBody>
      </p:sp>
    </p:spTree>
    <p:extLst>
      <p:ext uri="{BB962C8B-B14F-4D97-AF65-F5344CB8AC3E}">
        <p14:creationId xmlns:p14="http://schemas.microsoft.com/office/powerpoint/2010/main" val="402335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9280" y="1092719"/>
            <a:ext cx="8724900" cy="376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0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Examples of a Different Jesus:</a:t>
            </a:r>
          </a:p>
          <a:p>
            <a:pPr>
              <a:lnSpc>
                <a:spcPct val="150000"/>
              </a:lnSpc>
              <a:defRPr/>
            </a:pPr>
            <a:endParaRPr lang="en-US" sz="9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True Jesus</a:t>
            </a: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			</a:t>
            </a: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Different “Jesus”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  Son of God			1.  Just A Man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 Came In The Flesh		2.  Did Not Come In Flesh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 Resurrected From The Dead	3.  Was Not Resurrected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4.  Has All Authority		4.  Has Some Authority</a:t>
            </a:r>
          </a:p>
        </p:txBody>
      </p:sp>
    </p:spTree>
    <p:extLst>
      <p:ext uri="{BB962C8B-B14F-4D97-AF65-F5344CB8AC3E}">
        <p14:creationId xmlns:p14="http://schemas.microsoft.com/office/powerpoint/2010/main" val="167754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4320" y="857250"/>
            <a:ext cx="8943680" cy="505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0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Examples of Different Church:</a:t>
            </a:r>
          </a:p>
          <a:p>
            <a:pPr>
              <a:lnSpc>
                <a:spcPct val="150000"/>
              </a:lnSpc>
              <a:defRPr/>
            </a:pPr>
            <a:endParaRPr lang="en-US" sz="9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Original Church</a:t>
            </a: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		</a:t>
            </a: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Different church</a:t>
            </a:r>
          </a:p>
          <a:p>
            <a:pPr marL="385763" indent="-385763">
              <a:lnSpc>
                <a:spcPct val="150000"/>
              </a:lnSpc>
              <a:buFontTx/>
              <a:buAutoNum type="arabicPeriod"/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Jesus Is The Head		1.  Pope Is Earthly Head</a:t>
            </a:r>
          </a:p>
          <a:p>
            <a:pPr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 Jesus Has All Authority		2.  Men, Councils, Synods 								Have Authority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 God’s Kingdom On Earth	3.  Kingdom Is Yet To Come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4.  Worship Found Only In Bible	4.  Worship Is Flexible</a:t>
            </a:r>
          </a:p>
          <a:p>
            <a:pPr marL="385763" indent="-385763">
              <a:lnSpc>
                <a:spcPct val="150000"/>
              </a:lnSpc>
              <a:buFontTx/>
              <a:buAutoNum type="arabicPeriod" startAt="5"/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Jesus Adds To The Church	5.  Men Vote On Membership</a:t>
            </a:r>
          </a:p>
          <a:p>
            <a:pPr marL="385763" indent="-385763">
              <a:lnSpc>
                <a:spcPct val="150000"/>
              </a:lnSpc>
              <a:buFontTx/>
              <a:buAutoNum type="arabicPeriod" startAt="5"/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Spiritual				 6.  Social and Political</a:t>
            </a:r>
          </a:p>
        </p:txBody>
      </p:sp>
    </p:spTree>
    <p:extLst>
      <p:ext uri="{BB962C8B-B14F-4D97-AF65-F5344CB8AC3E}">
        <p14:creationId xmlns:p14="http://schemas.microsoft.com/office/powerpoint/2010/main" val="90911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8320" y="939107"/>
            <a:ext cx="88696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defRPr/>
            </a:pPr>
            <a:r>
              <a:rPr lang="en-US" sz="30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Examples of Different People:</a:t>
            </a:r>
          </a:p>
          <a:p>
            <a:pPr algn="ctr">
              <a:defRPr/>
            </a:pPr>
            <a:endParaRPr lang="en-US" sz="9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>
              <a:lnSpc>
                <a:spcPts val="3600"/>
              </a:lnSpc>
              <a:defRPr/>
            </a:pP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God’s People</a:t>
            </a: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			</a:t>
            </a:r>
            <a:r>
              <a:rPr lang="en-US" sz="24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World’s People</a:t>
            </a:r>
          </a:p>
          <a:p>
            <a:pPr>
              <a:lnSpc>
                <a:spcPts val="36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 Peculiar (special) People	1.  Common, Worldly</a:t>
            </a:r>
          </a:p>
          <a:p>
            <a:pPr>
              <a:lnSpc>
                <a:spcPts val="36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 Friends of God, His Children	2.  Enemies With God</a:t>
            </a:r>
          </a:p>
          <a:p>
            <a:pPr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 Obedient To God			3.  Disobedient or Ignorant 								of God</a:t>
            </a:r>
          </a:p>
          <a:p>
            <a:pPr>
              <a:lnSpc>
                <a:spcPts val="36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4.  Spiritually Minded		4.  Earthly Minded</a:t>
            </a:r>
          </a:p>
          <a:p>
            <a:pPr>
              <a:lnSpc>
                <a:spcPts val="36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 United				5.  Divided</a:t>
            </a:r>
          </a:p>
          <a:p>
            <a:pPr>
              <a:lnSpc>
                <a:spcPts val="36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6.  Hopeful				6.  Fearful, w/o Hope</a:t>
            </a:r>
          </a:p>
          <a:p>
            <a:pPr>
              <a:lnSpc>
                <a:spcPts val="3600"/>
              </a:lnSpc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7.  Eternally Saved			7.  Eternally Lost</a:t>
            </a:r>
          </a:p>
        </p:txBody>
      </p:sp>
    </p:spTree>
    <p:extLst>
      <p:ext uri="{BB962C8B-B14F-4D97-AF65-F5344CB8AC3E}">
        <p14:creationId xmlns:p14="http://schemas.microsoft.com/office/powerpoint/2010/main" val="153515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9280" y="1005415"/>
            <a:ext cx="8694420" cy="470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95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en-US" sz="40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 be Good, Bad or Indifferent</a:t>
            </a:r>
          </a:p>
          <a:p>
            <a:pPr algn="ctr">
              <a:defRPr/>
            </a:pPr>
            <a:endParaRPr lang="en-US" sz="9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defRPr/>
            </a:pPr>
            <a:r>
              <a:rPr lang="en-US" sz="405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depends on whether the “Different” is Right, Wrong or Expedient</a:t>
            </a:r>
          </a:p>
          <a:p>
            <a:pPr algn="ctr">
              <a:defRPr/>
            </a:pPr>
            <a:endParaRPr lang="en-US" sz="9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defRPr/>
            </a:pPr>
            <a:r>
              <a:rPr lang="en-US" sz="5400" b="1" i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The Right Difference</a:t>
            </a:r>
          </a:p>
        </p:txBody>
      </p:sp>
    </p:spTree>
    <p:extLst>
      <p:ext uri="{BB962C8B-B14F-4D97-AF65-F5344CB8AC3E}">
        <p14:creationId xmlns:p14="http://schemas.microsoft.com/office/powerpoint/2010/main" val="2029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D55D68EC-E847-4304-8739-8419E18ED14B}" vid="{277D4BCD-9468-48E1-A910-5EB5DFE3381E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D55D68EC-E847-4304-8739-8419E18ED14B}" vid="{277D4BCD-9468-48E1-A910-5EB5DFE338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 DELANEY</vt:lpstr>
      <vt:lpstr>Arial</vt:lpstr>
      <vt:lpstr>Calibri</vt:lpstr>
      <vt:lpstr>Calibri Light</vt:lpstr>
      <vt:lpstr>Cambria</vt:lpstr>
      <vt:lpstr>Times New Roman</vt:lpstr>
      <vt:lpstr>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4</cp:revision>
  <dcterms:created xsi:type="dcterms:W3CDTF">2016-10-29T19:07:30Z</dcterms:created>
  <dcterms:modified xsi:type="dcterms:W3CDTF">2016-10-29T19:09:51Z</dcterms:modified>
</cp:coreProperties>
</file>