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3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86C47-B265-4A89-AF1E-58B2D39E8DF3}" type="datetimeFigureOut">
              <a:rPr lang="en-US" smtClean="0"/>
              <a:t>10/29/2016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DC003-5676-4017-9817-77F1CAF22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548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86C47-B265-4A89-AF1E-58B2D39E8DF3}" type="datetimeFigureOut">
              <a:rPr lang="en-US" smtClean="0"/>
              <a:t>10/29/2016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DC003-5676-4017-9817-77F1CAF22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438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86C47-B265-4A89-AF1E-58B2D39E8DF3}" type="datetimeFigureOut">
              <a:rPr lang="en-US" smtClean="0"/>
              <a:t>10/29/2016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DC003-5676-4017-9817-77F1CAF22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837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86C47-B265-4A89-AF1E-58B2D39E8DF3}" type="datetimeFigureOut">
              <a:rPr lang="en-US" smtClean="0"/>
              <a:t>10/29/2016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DC003-5676-4017-9817-77F1CAF22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297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86C47-B265-4A89-AF1E-58B2D39E8DF3}" type="datetimeFigureOut">
              <a:rPr lang="en-US" smtClean="0"/>
              <a:t>10/29/2016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DC003-5676-4017-9817-77F1CAF22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996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86C47-B265-4A89-AF1E-58B2D39E8DF3}" type="datetimeFigureOut">
              <a:rPr lang="en-US" smtClean="0"/>
              <a:t>10/29/2016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DC003-5676-4017-9817-77F1CAF22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132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86C47-B265-4A89-AF1E-58B2D39E8DF3}" type="datetimeFigureOut">
              <a:rPr lang="en-US" smtClean="0"/>
              <a:t>10/29/2016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DC003-5676-4017-9817-77F1CAF22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607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86C47-B265-4A89-AF1E-58B2D39E8DF3}" type="datetimeFigureOut">
              <a:rPr lang="en-US" smtClean="0"/>
              <a:t>10/29/2016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DC003-5676-4017-9817-77F1CAF22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996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86C47-B265-4A89-AF1E-58B2D39E8DF3}" type="datetimeFigureOut">
              <a:rPr lang="en-US" smtClean="0"/>
              <a:t>10/29/2016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DC003-5676-4017-9817-77F1CAF22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948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86C47-B265-4A89-AF1E-58B2D39E8DF3}" type="datetimeFigureOut">
              <a:rPr lang="en-US" smtClean="0"/>
              <a:t>10/29/2016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DC003-5676-4017-9817-77F1CAF22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505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86C47-B265-4A89-AF1E-58B2D39E8DF3}" type="datetimeFigureOut">
              <a:rPr lang="en-US" smtClean="0"/>
              <a:t>10/29/2016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DC003-5676-4017-9817-77F1CAF22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5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89000"/>
              </a:schemeClr>
            </a:gs>
            <a:gs pos="23000">
              <a:schemeClr val="accent4">
                <a:lumMod val="89000"/>
              </a:schemeClr>
            </a:gs>
            <a:gs pos="69000">
              <a:schemeClr val="accent4">
                <a:lumMod val="75000"/>
              </a:schemeClr>
            </a:gs>
            <a:gs pos="97000">
              <a:schemeClr val="accent4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F86C47-B265-4A89-AF1E-58B2D39E8DF3}" type="datetimeFigureOut">
              <a:rPr lang="en-US" smtClean="0"/>
              <a:t>10/29/2016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6DC003-5676-4017-9817-77F1CAF22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176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2" y="1634962"/>
            <a:ext cx="9148889" cy="353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070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145" y="4574394"/>
            <a:ext cx="2563133" cy="133748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854898" y="902820"/>
            <a:ext cx="8813103" cy="5032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defTabSz="685800">
              <a:lnSpc>
                <a:spcPct val="107000"/>
              </a:lnSpc>
            </a:pPr>
            <a:r>
              <a:rPr lang="en-US" sz="3000" b="1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Thank Him for all you have:</a:t>
            </a:r>
            <a:endParaRPr lang="en-US" sz="3000" kern="0" dirty="0">
              <a:solidFill>
                <a:sysClr val="windowText" lastClr="000000"/>
              </a:solidFill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7175" indent="-257175" defTabSz="6858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30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Life</a:t>
            </a:r>
          </a:p>
          <a:p>
            <a:pPr marL="257175" indent="-257175" defTabSz="6858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30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Health</a:t>
            </a:r>
          </a:p>
          <a:p>
            <a:pPr marL="257175" indent="-257175" defTabSz="6858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30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Necessities and abundance</a:t>
            </a:r>
          </a:p>
          <a:p>
            <a:pPr marL="257175" indent="-257175" defTabSz="6858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30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Spiritual</a:t>
            </a:r>
          </a:p>
          <a:p>
            <a:pPr marL="857250" lvl="2" indent="-171450" defTabSz="685800">
              <a:lnSpc>
                <a:spcPct val="107000"/>
              </a:lnSpc>
              <a:buFont typeface="Wingdings" panose="05000000000000000000" pitchFamily="2" charset="2"/>
              <a:buChar char=""/>
            </a:pPr>
            <a:r>
              <a:rPr lang="en-US" sz="30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Salvation</a:t>
            </a:r>
          </a:p>
          <a:p>
            <a:pPr marL="857250" lvl="2" indent="-171450" defTabSz="685800">
              <a:lnSpc>
                <a:spcPct val="107000"/>
              </a:lnSpc>
              <a:buFont typeface="Wingdings" panose="05000000000000000000" pitchFamily="2" charset="2"/>
              <a:buChar char=""/>
            </a:pPr>
            <a:r>
              <a:rPr lang="en-US" sz="30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Spiritual blessings</a:t>
            </a:r>
          </a:p>
          <a:p>
            <a:pPr marL="857250" lvl="2" indent="-171450" defTabSz="685800">
              <a:lnSpc>
                <a:spcPct val="107000"/>
              </a:lnSpc>
              <a:buFont typeface="Wingdings" panose="05000000000000000000" pitchFamily="2" charset="2"/>
              <a:buChar char=""/>
            </a:pPr>
            <a:r>
              <a:rPr lang="en-US" sz="30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The Bible</a:t>
            </a:r>
          </a:p>
          <a:p>
            <a:pPr marL="857250" lvl="2" indent="-171450" defTabSz="685800">
              <a:lnSpc>
                <a:spcPct val="107000"/>
              </a:lnSpc>
              <a:buFont typeface="Wingdings" panose="05000000000000000000" pitchFamily="2" charset="2"/>
              <a:buChar char=""/>
            </a:pPr>
            <a:r>
              <a:rPr lang="en-US" sz="30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Hope</a:t>
            </a:r>
          </a:p>
          <a:p>
            <a:pPr marL="857250" lvl="2" indent="-171450" defTabSz="685800">
              <a:lnSpc>
                <a:spcPct val="107000"/>
              </a:lnSpc>
              <a:buFont typeface="Wingdings" panose="05000000000000000000" pitchFamily="2" charset="2"/>
              <a:buChar char=""/>
            </a:pPr>
            <a:r>
              <a:rPr lang="en-US" sz="30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Eternal Life</a:t>
            </a:r>
          </a:p>
        </p:txBody>
      </p:sp>
    </p:spTree>
    <p:extLst>
      <p:ext uri="{BB962C8B-B14F-4D97-AF65-F5344CB8AC3E}">
        <p14:creationId xmlns:p14="http://schemas.microsoft.com/office/powerpoint/2010/main" val="19619581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145" y="4574394"/>
            <a:ext cx="2563133" cy="133748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621585" y="1719436"/>
            <a:ext cx="8813103" cy="3550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defTabSz="685800">
              <a:lnSpc>
                <a:spcPct val="107000"/>
              </a:lnSpc>
            </a:pPr>
            <a:r>
              <a:rPr lang="en-US" sz="3000" b="1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Needs:</a:t>
            </a:r>
            <a:endParaRPr lang="en-US" sz="3000" kern="0" dirty="0">
              <a:solidFill>
                <a:sysClr val="windowText" lastClr="000000"/>
              </a:solidFill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00150" lvl="3" indent="-171450" defTabSz="6858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30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Guidance</a:t>
            </a:r>
          </a:p>
          <a:p>
            <a:pPr marL="1200150" lvl="3" indent="-171450" defTabSz="6858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30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Protection</a:t>
            </a:r>
          </a:p>
          <a:p>
            <a:pPr marL="1200150" lvl="3" indent="-171450" defTabSz="6858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30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Wisdom</a:t>
            </a:r>
          </a:p>
          <a:p>
            <a:pPr marL="1200150" lvl="3" indent="-171450" defTabSz="6858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30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Love</a:t>
            </a:r>
          </a:p>
          <a:p>
            <a:pPr marL="1200150" lvl="3" indent="-171450" defTabSz="6858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30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Forgiveness</a:t>
            </a:r>
          </a:p>
          <a:p>
            <a:pPr marL="1200150" lvl="3" indent="-171450" defTabSz="6858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30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Anything He already supplies</a:t>
            </a:r>
          </a:p>
        </p:txBody>
      </p:sp>
    </p:spTree>
    <p:extLst>
      <p:ext uri="{BB962C8B-B14F-4D97-AF65-F5344CB8AC3E}">
        <p14:creationId xmlns:p14="http://schemas.microsoft.com/office/powerpoint/2010/main" val="4830932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145" y="4574394"/>
            <a:ext cx="2563133" cy="133748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524001" y="1339595"/>
            <a:ext cx="8813103" cy="4856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114000"/>
              </a:lnSpc>
            </a:pPr>
            <a:r>
              <a:rPr lang="en-US" sz="3000" b="1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4050" b="1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Goals:</a:t>
            </a:r>
            <a:endParaRPr lang="en-US" sz="4050" kern="0" dirty="0">
              <a:solidFill>
                <a:sysClr val="windowText" lastClr="000000"/>
              </a:solidFill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57213" lvl="1" indent="-214313" defTabSz="685800">
              <a:lnSpc>
                <a:spcPct val="114000"/>
              </a:lnSpc>
              <a:buFont typeface="Courier New" panose="02070309020205020404" pitchFamily="49" charset="0"/>
              <a:buChar char="o"/>
            </a:pPr>
            <a:r>
              <a:rPr lang="en-US" sz="30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Glorify God</a:t>
            </a:r>
          </a:p>
          <a:p>
            <a:pPr marL="557213" lvl="1" indent="-214313" defTabSz="685800">
              <a:lnSpc>
                <a:spcPct val="114000"/>
              </a:lnSpc>
              <a:buFont typeface="Courier New" panose="02070309020205020404" pitchFamily="49" charset="0"/>
              <a:buChar char="o"/>
            </a:pPr>
            <a:r>
              <a:rPr lang="en-US" sz="30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Increase faith in God and love for Him</a:t>
            </a:r>
          </a:p>
          <a:p>
            <a:pPr marL="557213" lvl="1" indent="-214313" defTabSz="685800">
              <a:buFont typeface="Courier New" panose="02070309020205020404" pitchFamily="49" charset="0"/>
              <a:buChar char="o"/>
            </a:pPr>
            <a:r>
              <a:rPr lang="en-US" sz="30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Deeper recognition of your relationship with 			Him</a:t>
            </a:r>
          </a:p>
          <a:p>
            <a:pPr marL="557213" lvl="1" indent="-214313" defTabSz="685800">
              <a:buFont typeface="Courier New" panose="02070309020205020404" pitchFamily="49" charset="0"/>
              <a:buChar char="o"/>
            </a:pPr>
            <a:r>
              <a:rPr lang="en-US" sz="30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Drawing closer to Him and stronger dependence          		on Him</a:t>
            </a:r>
          </a:p>
          <a:p>
            <a:pPr marL="557213" lvl="1" indent="-214313" defTabSz="685800">
              <a:buFont typeface="Courier New" panose="02070309020205020404" pitchFamily="49" charset="0"/>
              <a:buChar char="o"/>
            </a:pPr>
            <a:r>
              <a:rPr lang="en-US" sz="30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Teach the whole family to pray</a:t>
            </a:r>
          </a:p>
          <a:p>
            <a:pPr defTabSz="685800">
              <a:lnSpc>
                <a:spcPct val="150000"/>
              </a:lnSpc>
            </a:pPr>
            <a:endParaRPr lang="en-US" sz="3000" kern="0" dirty="0">
              <a:solidFill>
                <a:sysClr val="windowText" lastClr="000000"/>
              </a:solidFill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8248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145" y="4574394"/>
            <a:ext cx="2563133" cy="133748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524001" y="1035582"/>
            <a:ext cx="9032276" cy="3740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lnSpc>
                <a:spcPct val="114000"/>
              </a:lnSpc>
            </a:pPr>
            <a:r>
              <a:rPr lang="en-US" sz="5400" b="1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Remember:</a:t>
            </a:r>
          </a:p>
          <a:p>
            <a:pPr algn="ctr" defTabSz="685800"/>
            <a:endParaRPr lang="en-US" sz="788" b="1" kern="0" dirty="0">
              <a:solidFill>
                <a:sysClr val="windowText" lastClr="000000"/>
              </a:solidFill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defTabSz="685800"/>
            <a:endParaRPr lang="en-US" sz="788" b="1" kern="0" dirty="0">
              <a:solidFill>
                <a:sysClr val="windowText" lastClr="000000"/>
              </a:solidFill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defTabSz="685800"/>
            <a:endParaRPr lang="en-US" sz="788" b="1" kern="0" dirty="0">
              <a:solidFill>
                <a:sysClr val="windowText" lastClr="000000"/>
              </a:solidFill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defTabSz="685800"/>
            <a:endParaRPr lang="en-US" sz="788" b="1" kern="0" dirty="0">
              <a:solidFill>
                <a:sysClr val="windowText" lastClr="000000"/>
              </a:solidFill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defTabSz="685800"/>
            <a:r>
              <a:rPr lang="en-US" sz="7200" b="1" kern="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You Are Talking To God</a:t>
            </a:r>
          </a:p>
        </p:txBody>
      </p:sp>
    </p:spTree>
    <p:extLst>
      <p:ext uri="{BB962C8B-B14F-4D97-AF65-F5344CB8AC3E}">
        <p14:creationId xmlns:p14="http://schemas.microsoft.com/office/powerpoint/2010/main" val="75615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2" y="1634962"/>
            <a:ext cx="9148889" cy="353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131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145" y="4574394"/>
            <a:ext cx="2563133" cy="133748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672472" y="1011339"/>
            <a:ext cx="8883804" cy="44488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lnSpc>
                <a:spcPct val="107000"/>
              </a:lnSpc>
            </a:pPr>
            <a:r>
              <a:rPr lang="en-US" sz="4500" b="1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Examples of Prayer:</a:t>
            </a:r>
            <a:endParaRPr lang="en-US" sz="4500" kern="0" dirty="0">
              <a:solidFill>
                <a:sysClr val="windowText" lastClr="000000"/>
              </a:solidFill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defTabSz="685800">
              <a:lnSpc>
                <a:spcPct val="107000"/>
              </a:lnSpc>
            </a:pPr>
            <a:r>
              <a:rPr lang="en-US" sz="135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defTabSz="685800">
              <a:lnSpc>
                <a:spcPct val="107000"/>
              </a:lnSpc>
            </a:pPr>
            <a:r>
              <a:rPr lang="en-US" sz="3000" b="1" u="sng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Private Prayer:</a:t>
            </a:r>
            <a:endParaRPr lang="en-US" sz="3000" kern="0" dirty="0">
              <a:solidFill>
                <a:sysClr val="windowText" lastClr="000000"/>
              </a:solidFill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 defTabSz="685800">
              <a:lnSpc>
                <a:spcPct val="107000"/>
              </a:lnSpc>
            </a:pPr>
            <a:r>
              <a:rPr lang="en-US" sz="30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“</a:t>
            </a:r>
            <a:r>
              <a:rPr lang="en-US" sz="3000" b="1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Dear Father in Heaven”:</a:t>
            </a:r>
            <a:endParaRPr lang="en-US" sz="3000" kern="0" dirty="0">
              <a:solidFill>
                <a:sysClr val="windowText" lastClr="000000"/>
              </a:solidFill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14425" lvl="2" indent="-428625" defTabSz="6858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30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Acknowledge Him for who you know Him to   	be.</a:t>
            </a:r>
          </a:p>
          <a:p>
            <a:pPr marL="1114425" lvl="2" indent="-428625" defTabSz="6858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30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Thank Him for who He is.</a:t>
            </a:r>
          </a:p>
          <a:p>
            <a:pPr marL="1114425" lvl="2" indent="-428625" defTabSz="685800">
              <a:buFont typeface="Arial" panose="020B0604020202020204" pitchFamily="34" charset="0"/>
              <a:buChar char="•"/>
            </a:pPr>
            <a:r>
              <a:rPr lang="en-US" sz="30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Praise Him for who He is and </a:t>
            </a:r>
          </a:p>
          <a:p>
            <a:pPr marL="0" lvl="3" defTabSz="685800"/>
            <a:r>
              <a:rPr lang="en-US" sz="30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what He does.</a:t>
            </a:r>
          </a:p>
        </p:txBody>
      </p:sp>
    </p:spTree>
    <p:extLst>
      <p:ext uri="{BB962C8B-B14F-4D97-AF65-F5344CB8AC3E}">
        <p14:creationId xmlns:p14="http://schemas.microsoft.com/office/powerpoint/2010/main" val="3896222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145" y="4574394"/>
            <a:ext cx="2563133" cy="133748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854898" y="902820"/>
            <a:ext cx="8813103" cy="5032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defTabSz="685800">
              <a:lnSpc>
                <a:spcPct val="107000"/>
              </a:lnSpc>
            </a:pPr>
            <a:r>
              <a:rPr lang="en-US" sz="3000" b="1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Thank Him for all you have:</a:t>
            </a:r>
            <a:endParaRPr lang="en-US" sz="3000" kern="0" dirty="0">
              <a:solidFill>
                <a:sysClr val="windowText" lastClr="000000"/>
              </a:solidFill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7175" indent="-257175" defTabSz="6858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30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Life</a:t>
            </a:r>
          </a:p>
          <a:p>
            <a:pPr marL="257175" indent="-257175" defTabSz="6858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30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Health</a:t>
            </a:r>
          </a:p>
          <a:p>
            <a:pPr marL="257175" indent="-257175" defTabSz="6858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30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Necessities and abundance</a:t>
            </a:r>
          </a:p>
          <a:p>
            <a:pPr marL="257175" indent="-257175" defTabSz="6858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30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Spiritual</a:t>
            </a:r>
          </a:p>
          <a:p>
            <a:pPr marL="857250" lvl="2" indent="-171450" defTabSz="685800">
              <a:lnSpc>
                <a:spcPct val="107000"/>
              </a:lnSpc>
              <a:buFont typeface="Wingdings" panose="05000000000000000000" pitchFamily="2" charset="2"/>
              <a:buChar char=""/>
            </a:pPr>
            <a:r>
              <a:rPr lang="en-US" sz="30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Salvation</a:t>
            </a:r>
          </a:p>
          <a:p>
            <a:pPr marL="857250" lvl="2" indent="-171450" defTabSz="685800">
              <a:lnSpc>
                <a:spcPct val="107000"/>
              </a:lnSpc>
              <a:buFont typeface="Wingdings" panose="05000000000000000000" pitchFamily="2" charset="2"/>
              <a:buChar char=""/>
            </a:pPr>
            <a:r>
              <a:rPr lang="en-US" sz="30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Spiritual blessings</a:t>
            </a:r>
          </a:p>
          <a:p>
            <a:pPr marL="857250" lvl="2" indent="-171450" defTabSz="685800">
              <a:lnSpc>
                <a:spcPct val="107000"/>
              </a:lnSpc>
              <a:buFont typeface="Wingdings" panose="05000000000000000000" pitchFamily="2" charset="2"/>
              <a:buChar char=""/>
            </a:pPr>
            <a:r>
              <a:rPr lang="en-US" sz="30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The Bible</a:t>
            </a:r>
          </a:p>
          <a:p>
            <a:pPr marL="857250" lvl="2" indent="-171450" defTabSz="685800">
              <a:lnSpc>
                <a:spcPct val="107000"/>
              </a:lnSpc>
              <a:buFont typeface="Wingdings" panose="05000000000000000000" pitchFamily="2" charset="2"/>
              <a:buChar char=""/>
            </a:pPr>
            <a:r>
              <a:rPr lang="en-US" sz="30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Hope</a:t>
            </a:r>
          </a:p>
          <a:p>
            <a:pPr marL="857250" lvl="2" indent="-171450" defTabSz="685800">
              <a:lnSpc>
                <a:spcPct val="107000"/>
              </a:lnSpc>
              <a:buFont typeface="Wingdings" panose="05000000000000000000" pitchFamily="2" charset="2"/>
              <a:buChar char=""/>
            </a:pPr>
            <a:r>
              <a:rPr lang="en-US" sz="30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Eternal Life</a:t>
            </a:r>
          </a:p>
        </p:txBody>
      </p:sp>
    </p:spTree>
    <p:extLst>
      <p:ext uri="{BB962C8B-B14F-4D97-AF65-F5344CB8AC3E}">
        <p14:creationId xmlns:p14="http://schemas.microsoft.com/office/powerpoint/2010/main" val="20592789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145" y="4574394"/>
            <a:ext cx="2563133" cy="133748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524001" y="1719436"/>
            <a:ext cx="8910686" cy="3550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defTabSz="685800">
              <a:lnSpc>
                <a:spcPct val="107000"/>
              </a:lnSpc>
            </a:pPr>
            <a:r>
              <a:rPr lang="en-US" sz="3000" b="1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Needs:</a:t>
            </a:r>
            <a:endParaRPr lang="en-US" sz="3000" kern="0" dirty="0">
              <a:solidFill>
                <a:sysClr val="windowText" lastClr="000000"/>
              </a:solidFill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00150" lvl="3" indent="-171450" defTabSz="6858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30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Guidance</a:t>
            </a:r>
          </a:p>
          <a:p>
            <a:pPr marL="1200150" lvl="3" indent="-171450" defTabSz="6858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30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Protection</a:t>
            </a:r>
          </a:p>
          <a:p>
            <a:pPr marL="1200150" lvl="3" indent="-171450" defTabSz="6858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30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Wisdom</a:t>
            </a:r>
          </a:p>
          <a:p>
            <a:pPr marL="1200150" lvl="3" indent="-171450" defTabSz="6858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30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Love</a:t>
            </a:r>
          </a:p>
          <a:p>
            <a:pPr marL="1200150" lvl="3" indent="-171450" defTabSz="6858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30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Forgiveness</a:t>
            </a:r>
          </a:p>
          <a:p>
            <a:pPr marL="1200150" lvl="3" indent="-171450" defTabSz="6858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30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Anything He already supplies</a:t>
            </a:r>
          </a:p>
        </p:txBody>
      </p:sp>
    </p:spTree>
    <p:extLst>
      <p:ext uri="{BB962C8B-B14F-4D97-AF65-F5344CB8AC3E}">
        <p14:creationId xmlns:p14="http://schemas.microsoft.com/office/powerpoint/2010/main" val="18448997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145" y="4574394"/>
            <a:ext cx="2563133" cy="133748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524001" y="1283036"/>
            <a:ext cx="8813103" cy="4394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114000"/>
              </a:lnSpc>
            </a:pPr>
            <a:r>
              <a:rPr lang="en-US" sz="3000" b="1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4050" b="1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Goals:</a:t>
            </a:r>
            <a:endParaRPr lang="en-US" sz="4050" kern="0" dirty="0">
              <a:solidFill>
                <a:sysClr val="windowText" lastClr="000000"/>
              </a:solidFill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57213" lvl="1" indent="-214313" defTabSz="685800">
              <a:lnSpc>
                <a:spcPct val="114000"/>
              </a:lnSpc>
              <a:buFont typeface="Courier New" panose="02070309020205020404" pitchFamily="49" charset="0"/>
              <a:buChar char="o"/>
            </a:pPr>
            <a:r>
              <a:rPr lang="en-US" sz="30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Supplication (of course)</a:t>
            </a:r>
          </a:p>
          <a:p>
            <a:pPr marL="557213" lvl="1" indent="-214313" defTabSz="685800">
              <a:lnSpc>
                <a:spcPct val="114000"/>
              </a:lnSpc>
              <a:buFont typeface="Courier New" panose="02070309020205020404" pitchFamily="49" charset="0"/>
              <a:buChar char="o"/>
            </a:pPr>
            <a:r>
              <a:rPr lang="en-US" sz="30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Increase faith in God and love for Him</a:t>
            </a:r>
          </a:p>
          <a:p>
            <a:pPr marL="557213" lvl="1" indent="-214313" defTabSz="685800">
              <a:buFont typeface="Courier New" panose="02070309020205020404" pitchFamily="49" charset="0"/>
              <a:buChar char="o"/>
            </a:pPr>
            <a:r>
              <a:rPr lang="en-US" sz="30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Deeper recognition of your relationship with 			Him</a:t>
            </a:r>
          </a:p>
          <a:p>
            <a:pPr marL="557213" lvl="1" indent="-214313" defTabSz="685800">
              <a:buFont typeface="Courier New" panose="02070309020205020404" pitchFamily="49" charset="0"/>
              <a:buChar char="o"/>
            </a:pPr>
            <a:r>
              <a:rPr lang="en-US" sz="30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Drawing closer to Him and stronger dependence          		on Him</a:t>
            </a:r>
          </a:p>
          <a:p>
            <a:pPr defTabSz="685800">
              <a:lnSpc>
                <a:spcPct val="150000"/>
              </a:lnSpc>
            </a:pPr>
            <a:endParaRPr lang="en-US" sz="3000" kern="0" dirty="0">
              <a:solidFill>
                <a:sysClr val="windowText" lastClr="000000"/>
              </a:solidFill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78222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145" y="4574394"/>
            <a:ext cx="2563133" cy="133748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854898" y="1132617"/>
            <a:ext cx="8813103" cy="4538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107000"/>
              </a:lnSpc>
            </a:pPr>
            <a:r>
              <a:rPr lang="en-US" sz="3000" b="1" u="sng" kern="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Public Prayer:</a:t>
            </a:r>
            <a:endParaRPr lang="en-US" sz="3000" kern="0" dirty="0">
              <a:solidFill>
                <a:sysClr val="windowText" lastClr="000000"/>
              </a:solidFill>
              <a:latin typeface="Cambria" panose="02040503050406030204" pitchFamily="18" charset="0"/>
            </a:endParaRPr>
          </a:p>
          <a:p>
            <a:pPr defTabSz="685800">
              <a:lnSpc>
                <a:spcPct val="107000"/>
              </a:lnSpc>
            </a:pPr>
            <a:r>
              <a:rPr lang="en-US" sz="3000" kern="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	</a:t>
            </a:r>
            <a:r>
              <a:rPr lang="en-US" sz="3000" b="1" kern="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Recognition and Praise:</a:t>
            </a:r>
            <a:r>
              <a:rPr lang="en-US" sz="3000" kern="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  </a:t>
            </a:r>
          </a:p>
          <a:p>
            <a:pPr defTabSz="685800">
              <a:lnSpc>
                <a:spcPct val="107000"/>
              </a:lnSpc>
            </a:pPr>
            <a:r>
              <a:rPr lang="en-US" sz="3000" b="1" kern="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	Thanksgiving:</a:t>
            </a:r>
            <a:endParaRPr lang="en-US" sz="3000" kern="0" dirty="0">
              <a:solidFill>
                <a:sysClr val="windowText" lastClr="000000"/>
              </a:solidFill>
              <a:latin typeface="Cambria" panose="02040503050406030204" pitchFamily="18" charset="0"/>
            </a:endParaRPr>
          </a:p>
          <a:p>
            <a:pPr defTabSz="685800">
              <a:lnSpc>
                <a:spcPct val="107000"/>
              </a:lnSpc>
            </a:pPr>
            <a:r>
              <a:rPr lang="en-US" sz="3000" b="1" kern="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	Congregational Needs:</a:t>
            </a:r>
            <a:endParaRPr lang="en-US" sz="3000" kern="0" dirty="0">
              <a:solidFill>
                <a:sysClr val="windowText" lastClr="000000"/>
              </a:solidFill>
              <a:latin typeface="Cambria" panose="02040503050406030204" pitchFamily="18" charset="0"/>
            </a:endParaRPr>
          </a:p>
          <a:p>
            <a:pPr marL="1114425" lvl="2" indent="-428625" defTabSz="685800">
              <a:lnSpc>
                <a:spcPct val="107000"/>
              </a:lnSpc>
              <a:buFont typeface="Cambria" panose="02040503050406030204" pitchFamily="18" charset="0"/>
              <a:buChar char="•"/>
            </a:pPr>
            <a:r>
              <a:rPr lang="en-US" sz="3000" kern="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	Strength</a:t>
            </a:r>
          </a:p>
          <a:p>
            <a:pPr marL="1114425" lvl="2" indent="-428625" defTabSz="685800">
              <a:lnSpc>
                <a:spcPct val="107000"/>
              </a:lnSpc>
              <a:buFont typeface="Cambria" panose="02040503050406030204" pitchFamily="18" charset="0"/>
              <a:buChar char="•"/>
            </a:pPr>
            <a:r>
              <a:rPr lang="en-US" sz="3000" kern="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	Growth</a:t>
            </a:r>
          </a:p>
          <a:p>
            <a:pPr marL="1114425" lvl="2" indent="-428625" defTabSz="685800">
              <a:lnSpc>
                <a:spcPct val="107000"/>
              </a:lnSpc>
              <a:buFont typeface="Cambria" panose="02040503050406030204" pitchFamily="18" charset="0"/>
              <a:buChar char="•"/>
            </a:pPr>
            <a:r>
              <a:rPr lang="en-US" sz="3000" kern="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	Unity</a:t>
            </a:r>
          </a:p>
          <a:p>
            <a:pPr marL="1114425" lvl="2" indent="-428625" defTabSz="685800">
              <a:lnSpc>
                <a:spcPct val="107000"/>
              </a:lnSpc>
              <a:buFont typeface="Cambria" panose="02040503050406030204" pitchFamily="18" charset="0"/>
              <a:buChar char="•"/>
            </a:pPr>
            <a:r>
              <a:rPr lang="en-US" sz="3000" kern="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	Faithfulness</a:t>
            </a:r>
          </a:p>
          <a:p>
            <a:pPr marL="1114425" lvl="2" indent="-428625" defTabSz="685800">
              <a:lnSpc>
                <a:spcPct val="107000"/>
              </a:lnSpc>
              <a:buFont typeface="Cambria" panose="02040503050406030204" pitchFamily="18" charset="0"/>
              <a:buChar char="•"/>
            </a:pPr>
            <a:r>
              <a:rPr lang="en-US" sz="3000" kern="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	Steadfastness</a:t>
            </a:r>
          </a:p>
        </p:txBody>
      </p:sp>
    </p:spTree>
    <p:extLst>
      <p:ext uri="{BB962C8B-B14F-4D97-AF65-F5344CB8AC3E}">
        <p14:creationId xmlns:p14="http://schemas.microsoft.com/office/powerpoint/2010/main" val="16307955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145" y="4574394"/>
            <a:ext cx="2563133" cy="133748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854898" y="1132617"/>
            <a:ext cx="8813103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en-US" sz="3000" b="1" kern="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Individual Needs:</a:t>
            </a:r>
            <a:endParaRPr lang="en-US" sz="3000" kern="0" dirty="0">
              <a:solidFill>
                <a:sysClr val="windowText" lastClr="000000"/>
              </a:solidFill>
              <a:latin typeface="Cambria" panose="02040503050406030204" pitchFamily="18" charset="0"/>
            </a:endParaRPr>
          </a:p>
          <a:p>
            <a:pPr marL="1114425" lvl="2" indent="-428625" defTabSz="685800">
              <a:buFont typeface="Arial" panose="020B0604020202020204" pitchFamily="34" charset="0"/>
              <a:buChar char="•"/>
            </a:pPr>
            <a:r>
              <a:rPr lang="en-US" sz="3000" kern="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Health and Safety</a:t>
            </a:r>
          </a:p>
          <a:p>
            <a:pPr marL="1114425" lvl="2" indent="-428625" defTabSz="685800">
              <a:buFont typeface="Arial" panose="020B0604020202020204" pitchFamily="34" charset="0"/>
              <a:buChar char="•"/>
            </a:pPr>
            <a:r>
              <a:rPr lang="en-US" sz="3000" kern="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Elders</a:t>
            </a:r>
          </a:p>
          <a:p>
            <a:pPr marL="1114425" lvl="2" indent="-428625" defTabSz="685800">
              <a:buFont typeface="Arial" panose="020B0604020202020204" pitchFamily="34" charset="0"/>
              <a:buChar char="•"/>
            </a:pPr>
            <a:r>
              <a:rPr lang="en-US" sz="3000" kern="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Evangelist</a:t>
            </a:r>
          </a:p>
          <a:p>
            <a:pPr defTabSz="685800"/>
            <a:r>
              <a:rPr lang="en-US" sz="3000" b="1" kern="0" dirty="0" err="1">
                <a:solidFill>
                  <a:sysClr val="windowText" lastClr="000000"/>
                </a:solidFill>
                <a:latin typeface="Cambria" panose="02040503050406030204" pitchFamily="18" charset="0"/>
              </a:rPr>
              <a:t>Misc</a:t>
            </a:r>
            <a:r>
              <a:rPr lang="en-US" sz="3000" b="1" kern="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:</a:t>
            </a:r>
            <a:endParaRPr lang="en-US" sz="3000" kern="0" dirty="0">
              <a:solidFill>
                <a:sysClr val="windowText" lastClr="000000"/>
              </a:solidFill>
              <a:latin typeface="Cambria" panose="02040503050406030204" pitchFamily="18" charset="0"/>
            </a:endParaRPr>
          </a:p>
          <a:p>
            <a:pPr marL="1114425" lvl="2" indent="-428625" defTabSz="685800">
              <a:buFont typeface="Arial" panose="020B0604020202020204" pitchFamily="34" charset="0"/>
              <a:buChar char="•"/>
            </a:pPr>
            <a:r>
              <a:rPr lang="en-US" sz="3000" kern="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Rulers</a:t>
            </a:r>
          </a:p>
          <a:p>
            <a:pPr marL="1114425" lvl="2" indent="-428625" defTabSz="685800">
              <a:buFont typeface="Arial" panose="020B0604020202020204" pitchFamily="34" charset="0"/>
              <a:buChar char="•"/>
            </a:pPr>
            <a:r>
              <a:rPr lang="en-US" sz="3000" kern="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Evangelism</a:t>
            </a:r>
          </a:p>
        </p:txBody>
      </p:sp>
    </p:spTree>
    <p:extLst>
      <p:ext uri="{BB962C8B-B14F-4D97-AF65-F5344CB8AC3E}">
        <p14:creationId xmlns:p14="http://schemas.microsoft.com/office/powerpoint/2010/main" val="19363133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145" y="4574394"/>
            <a:ext cx="2563133" cy="133748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328595" y="1839626"/>
            <a:ext cx="8813103" cy="2908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114000"/>
              </a:lnSpc>
            </a:pPr>
            <a:r>
              <a:rPr lang="en-US" sz="4050" b="1" kern="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Goals:</a:t>
            </a:r>
            <a:endParaRPr lang="en-US" sz="4050" kern="0" dirty="0">
              <a:solidFill>
                <a:sysClr val="windowText" lastClr="000000"/>
              </a:solidFill>
              <a:latin typeface="Cambria" panose="02040503050406030204" pitchFamily="18" charset="0"/>
            </a:endParaRPr>
          </a:p>
          <a:p>
            <a:pPr marL="771525" lvl="1" indent="-428625" defTabSz="6858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3000" kern="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Communicate with God</a:t>
            </a:r>
          </a:p>
          <a:p>
            <a:pPr marL="771525" lvl="1" indent="-428625" defTabSz="6858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3000" kern="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Edify those who hear</a:t>
            </a:r>
          </a:p>
          <a:p>
            <a:pPr marL="771525" lvl="1" indent="-428625" defTabSz="6858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3000" kern="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Allow others to say the “Amen”</a:t>
            </a:r>
          </a:p>
          <a:p>
            <a:pPr marL="771525" lvl="1" indent="-428625" defTabSz="6858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3000" kern="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Glorify God</a:t>
            </a:r>
          </a:p>
        </p:txBody>
      </p:sp>
    </p:spTree>
    <p:extLst>
      <p:ext uri="{BB962C8B-B14F-4D97-AF65-F5344CB8AC3E}">
        <p14:creationId xmlns:p14="http://schemas.microsoft.com/office/powerpoint/2010/main" val="31654262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145" y="4574394"/>
            <a:ext cx="2563133" cy="133748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912856" y="1456756"/>
            <a:ext cx="8883804" cy="370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107000"/>
              </a:lnSpc>
            </a:pPr>
            <a:r>
              <a:rPr lang="en-US" sz="135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defTabSz="685800">
              <a:lnSpc>
                <a:spcPct val="107000"/>
              </a:lnSpc>
            </a:pPr>
            <a:r>
              <a:rPr lang="en-US" sz="3000" b="1" u="sng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Family Prayer:</a:t>
            </a:r>
            <a:endParaRPr lang="en-US" sz="3000" kern="0" dirty="0">
              <a:solidFill>
                <a:sysClr val="windowText" lastClr="000000"/>
              </a:solidFill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 defTabSz="685800">
              <a:lnSpc>
                <a:spcPct val="107000"/>
              </a:lnSpc>
            </a:pPr>
            <a:r>
              <a:rPr lang="en-US" sz="30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“</a:t>
            </a:r>
            <a:r>
              <a:rPr lang="en-US" sz="3000" b="1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Dear Father in Heaven”:</a:t>
            </a:r>
            <a:endParaRPr lang="en-US" sz="3000" kern="0" dirty="0">
              <a:solidFill>
                <a:sysClr val="windowText" lastClr="000000"/>
              </a:solidFill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14425" lvl="2" indent="-428625" defTabSz="6858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30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Acknowledge Him for who you know Him to   	be.</a:t>
            </a:r>
          </a:p>
          <a:p>
            <a:pPr marL="1114425" lvl="2" indent="-428625" defTabSz="6858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30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Thank Him for who He is.</a:t>
            </a:r>
          </a:p>
          <a:p>
            <a:pPr marL="1114425" lvl="2" indent="-428625" defTabSz="685800">
              <a:buFont typeface="Arial" panose="020B0604020202020204" pitchFamily="34" charset="0"/>
              <a:buChar char="•"/>
            </a:pPr>
            <a:r>
              <a:rPr lang="en-US" sz="30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Praise Him for who He is and </a:t>
            </a:r>
          </a:p>
          <a:p>
            <a:pPr marL="0" lvl="3" defTabSz="685800"/>
            <a:r>
              <a:rPr lang="en-US" sz="30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what He does.</a:t>
            </a:r>
          </a:p>
        </p:txBody>
      </p:sp>
    </p:spTree>
    <p:extLst>
      <p:ext uri="{BB962C8B-B14F-4D97-AF65-F5344CB8AC3E}">
        <p14:creationId xmlns:p14="http://schemas.microsoft.com/office/powerpoint/2010/main" val="32329400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ank.potx" id="{D55D68EC-E847-4304-8739-8419E18ED14B}" vid="{277D4BCD-9468-48E1-A910-5EB5DFE338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131</Words>
  <Application>Microsoft Office PowerPoint</Application>
  <PresentationFormat>Widescreen</PresentationFormat>
  <Paragraphs>87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Calibri</vt:lpstr>
      <vt:lpstr>Calibri Light</vt:lpstr>
      <vt:lpstr>Cambria</vt:lpstr>
      <vt:lpstr>Courier New</vt:lpstr>
      <vt:lpstr>Symbol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Franklin Drive Church of Christ</dc:creator>
  <cp:lastModifiedBy>Franklin Drive Church of Christ</cp:lastModifiedBy>
  <cp:revision>2</cp:revision>
  <dcterms:created xsi:type="dcterms:W3CDTF">2016-10-29T19:07:30Z</dcterms:created>
  <dcterms:modified xsi:type="dcterms:W3CDTF">2016-10-29T19:08:37Z</dcterms:modified>
</cp:coreProperties>
</file>