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2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8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7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6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5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91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2346" y="935020"/>
            <a:ext cx="8125942" cy="4939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Need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The Skills and Abilities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Naysayers, Ridicule and Resistance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Support Each Other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God Helps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Determination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The Results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016" y="2695478"/>
            <a:ext cx="8765939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ts val="5925"/>
              </a:lnSpc>
              <a:defRPr/>
            </a:pPr>
            <a:r>
              <a:rPr lang="en-US" sz="5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John 9:4  </a:t>
            </a:r>
            <a:r>
              <a:rPr lang="en-US" sz="40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"We must work   the works of Him who sent Me as long as it is day; night is coming when no one can work.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1777" y="998653"/>
            <a:ext cx="6793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7200" b="1" i="1" kern="0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A Mind To Work</a:t>
            </a:r>
          </a:p>
        </p:txBody>
      </p:sp>
    </p:spTree>
    <p:extLst>
      <p:ext uri="{BB962C8B-B14F-4D97-AF65-F5344CB8AC3E}">
        <p14:creationId xmlns:p14="http://schemas.microsoft.com/office/powerpoint/2010/main" val="58091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9418" y="1154195"/>
            <a:ext cx="862453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defTabSz="685800">
              <a:lnSpc>
                <a:spcPts val="6000"/>
              </a:lnSpc>
              <a:buFont typeface="Arial" panose="020B0604020202020204" pitchFamily="34" charset="0"/>
              <a:buChar char="•"/>
              <a:defRPr/>
            </a:pPr>
            <a:r>
              <a:rPr lang="en-US" sz="49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New Year Approaching</a:t>
            </a:r>
            <a:endParaRPr lang="en-US" sz="495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6000"/>
              </a:lnSpc>
              <a:buFont typeface="Arial" panose="020B0604020202020204" pitchFamily="34" charset="0"/>
              <a:buChar char="•"/>
              <a:defRPr/>
            </a:pPr>
            <a:r>
              <a:rPr lang="en-US" sz="49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Desire To Glorify God</a:t>
            </a:r>
          </a:p>
          <a:p>
            <a:pPr marL="514350" indent="-514350" defTabSz="685800">
              <a:lnSpc>
                <a:spcPts val="6000"/>
              </a:lnSpc>
              <a:buFont typeface="Arial" panose="020B0604020202020204" pitchFamily="34" charset="0"/>
              <a:buChar char="•"/>
              <a:defRPr/>
            </a:pPr>
            <a:r>
              <a:rPr lang="en-US" sz="49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New Preacher</a:t>
            </a:r>
          </a:p>
          <a:p>
            <a:pPr marL="857250" lvl="1" indent="-514350" defTabSz="685800">
              <a:lnSpc>
                <a:spcPts val="6000"/>
              </a:lnSpc>
              <a:buFont typeface="Wingdings" panose="05000000000000000000" pitchFamily="2" charset="2"/>
              <a:buChar char="§"/>
              <a:defRPr/>
            </a:pPr>
            <a:r>
              <a:rPr lang="en-US" sz="49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Fresh Preaching</a:t>
            </a:r>
          </a:p>
          <a:p>
            <a:pPr marL="857250" lvl="1" indent="-514350" defTabSz="685800">
              <a:lnSpc>
                <a:spcPts val="6000"/>
              </a:lnSpc>
              <a:buFont typeface="Wingdings" panose="05000000000000000000" pitchFamily="2" charset="2"/>
              <a:buChar char="§"/>
              <a:defRPr/>
            </a:pPr>
            <a:r>
              <a:rPr lang="en-US" sz="49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New Ideas</a:t>
            </a:r>
          </a:p>
          <a:p>
            <a:pPr marL="857250" lvl="1" indent="-514350" defTabSz="685800">
              <a:lnSpc>
                <a:spcPts val="6000"/>
              </a:lnSpc>
              <a:buFont typeface="Wingdings" panose="05000000000000000000" pitchFamily="2" charset="2"/>
              <a:buChar char="§"/>
              <a:defRPr/>
            </a:pPr>
            <a:r>
              <a:rPr lang="en-US" sz="49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Enthusiasm</a:t>
            </a:r>
          </a:p>
        </p:txBody>
      </p:sp>
    </p:spTree>
    <p:extLst>
      <p:ext uri="{BB962C8B-B14F-4D97-AF65-F5344CB8AC3E}">
        <p14:creationId xmlns:p14="http://schemas.microsoft.com/office/powerpoint/2010/main" val="402222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2346" y="935020"/>
            <a:ext cx="8125942" cy="4939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Need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The Skills and Abilities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Naysayers, Ridicule and Resistance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Support Each Other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God Helps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Determination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14350" indent="-514350" defTabSz="685800">
              <a:lnSpc>
                <a:spcPts val="54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The Results</a:t>
            </a:r>
            <a:endParaRPr lang="en-US" sz="3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3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3669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D55D68EC-E847-4304-8739-8419E18ED14B}" vid="{277D4BCD-9468-48E1-A910-5EB5DFE338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1</cp:revision>
  <dcterms:created xsi:type="dcterms:W3CDTF">2016-10-29T19:07:30Z</dcterms:created>
  <dcterms:modified xsi:type="dcterms:W3CDTF">2016-10-29T19:07:56Z</dcterms:modified>
</cp:coreProperties>
</file>